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Lst>
  <p:notesMasterIdLst>
    <p:notesMasterId r:id="rId40"/>
  </p:notesMasterIdLst>
  <p:sldIdLst>
    <p:sldId id="256" r:id="rId5"/>
    <p:sldId id="259" r:id="rId6"/>
    <p:sldId id="260" r:id="rId7"/>
    <p:sldId id="264" r:id="rId8"/>
    <p:sldId id="289" r:id="rId9"/>
    <p:sldId id="309" r:id="rId10"/>
    <p:sldId id="310" r:id="rId11"/>
    <p:sldId id="312" r:id="rId12"/>
    <p:sldId id="261" r:id="rId13"/>
    <p:sldId id="299" r:id="rId14"/>
    <p:sldId id="304" r:id="rId15"/>
    <p:sldId id="303" r:id="rId16"/>
    <p:sldId id="305" r:id="rId17"/>
    <p:sldId id="262" r:id="rId18"/>
    <p:sldId id="291" r:id="rId19"/>
    <p:sldId id="296" r:id="rId20"/>
    <p:sldId id="292" r:id="rId21"/>
    <p:sldId id="306" r:id="rId22"/>
    <p:sldId id="301" r:id="rId23"/>
    <p:sldId id="308" r:id="rId24"/>
    <p:sldId id="293" r:id="rId25"/>
    <p:sldId id="313" r:id="rId26"/>
    <p:sldId id="314" r:id="rId27"/>
    <p:sldId id="311" r:id="rId28"/>
    <p:sldId id="300" r:id="rId29"/>
    <p:sldId id="288" r:id="rId30"/>
    <p:sldId id="298" r:id="rId31"/>
    <p:sldId id="302" r:id="rId32"/>
    <p:sldId id="295" r:id="rId33"/>
    <p:sldId id="297" r:id="rId34"/>
    <p:sldId id="307" r:id="rId35"/>
    <p:sldId id="294" r:id="rId36"/>
    <p:sldId id="278" r:id="rId37"/>
    <p:sldId id="315" r:id="rId38"/>
    <p:sldId id="290" r:id="rId39"/>
  </p:sldIdLst>
  <p:sldSz cx="9144000" cy="5143500" type="screen16x9"/>
  <p:notesSz cx="6858000" cy="9144000"/>
  <p:embeddedFontLst>
    <p:embeddedFont>
      <p:font typeface="Bebas Neue" panose="020B0606020202050201" pitchFamily="34" charset="0"/>
      <p:regular r:id="rId41"/>
    </p:embeddedFont>
    <p:embeddedFont>
      <p:font typeface="Calibri" panose="020F0502020204030204" pitchFamily="34" charset="0"/>
      <p:regular r:id="rId42"/>
      <p:bold r:id="rId43"/>
      <p:italic r:id="rId44"/>
      <p:boldItalic r:id="rId45"/>
    </p:embeddedFont>
    <p:embeddedFont>
      <p:font typeface="Lato" panose="020F0502020204030203" pitchFamily="34" charset="0"/>
      <p:regular r:id="rId46"/>
      <p:bold r:id="rId47"/>
      <p:italic r:id="rId48"/>
      <p:boldItalic r:id="rId49"/>
    </p:embeddedFont>
    <p:embeddedFont>
      <p:font typeface="Montserrat" panose="00000500000000000000" pitchFamily="2" charset="0"/>
      <p:regular r:id="rId50"/>
      <p:bold r:id="rId51"/>
      <p:italic r:id="rId52"/>
      <p:boldItalic r:id="rId53"/>
    </p:embeddedFont>
    <p:embeddedFont>
      <p:font typeface="Open Sans" panose="020B0606030504020204" pitchFamily="34" charset="0"/>
      <p:regular r:id="rId54"/>
      <p:bold r:id="rId55"/>
      <p:italic r:id="rId56"/>
      <p:boldItalic r:id="rId57"/>
    </p:embeddedFont>
    <p:embeddedFont>
      <p:font typeface="Source Sans Pro" panose="020B050303040302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13A990-5390-E750-785C-4BC1DB003CC1}" v="168" dt="2022-07-24T10:47:43.793"/>
    <p1510:client id="{AA909DE8-59D6-1EA3-BE6A-61D415C99084}" v="211" dt="2022-07-24T13:55:40.041"/>
    <p1510:client id="{E4388381-6846-1698-21D1-643C31A1D149}" v="1" dt="2022-07-24T14:00:12.239"/>
    <p1510:client id="{F5985092-754E-52B8-1B2A-D5EAFF34426D}" v="219" dt="2022-07-24T14:02:40.672"/>
  </p1510:revLst>
</p1510:revInfo>
</file>

<file path=ppt/tableStyles.xml><?xml version="1.0" encoding="utf-8"?>
<a:tblStyleLst xmlns:a="http://schemas.openxmlformats.org/drawingml/2006/main" def="{16AED09C-3DCA-4A8B-9193-3C3089A7C7B3}">
  <a:tblStyle styleId="{16AED09C-3DCA-4A8B-9193-3C3089A7C7B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585"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font" Target="fonts/font2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e38dc7bb6a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e38dc7bb6a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e29f085d7a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e29f085d7a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e29f085d7a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e29f085d7a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021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e1886a29ab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e1886a29ab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e1886a29ab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e1886a29ab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e38dc7bb6a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e38dc7bb6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e38dc7bb6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e38dc7bb6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b8064c9c3d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b8064c9c3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e29f085d7a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e29f085d7a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550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e38dc7bb6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e38dc7bb6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443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b8064c9c3d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b8064c9c3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547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19709" y="2145759"/>
            <a:ext cx="289868" cy="852000"/>
            <a:chOff x="456616" y="2161476"/>
            <a:chExt cx="289868" cy="852000"/>
          </a:xfrm>
        </p:grpSpPr>
        <p:sp>
          <p:nvSpPr>
            <p:cNvPr id="10" name="Google Shape;10;p2"/>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6514438" y="4556641"/>
            <a:ext cx="2808779" cy="1148975"/>
            <a:chOff x="6525475" y="148600"/>
            <a:chExt cx="2808779" cy="1148975"/>
          </a:xfrm>
        </p:grpSpPr>
        <p:sp>
          <p:nvSpPr>
            <p:cNvPr id="16" name="Google Shape;16;p2"/>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2758638" y="4173929"/>
            <a:ext cx="3178775" cy="1439250"/>
            <a:chOff x="2608550" y="4236013"/>
            <a:chExt cx="3178775" cy="1439250"/>
          </a:xfrm>
        </p:grpSpPr>
        <p:grpSp>
          <p:nvGrpSpPr>
            <p:cNvPr id="19" name="Google Shape;19;p2"/>
            <p:cNvGrpSpPr/>
            <p:nvPr/>
          </p:nvGrpSpPr>
          <p:grpSpPr>
            <a:xfrm rot="10800000" flipH="1">
              <a:off x="2608550" y="4596963"/>
              <a:ext cx="1368260" cy="1078296"/>
              <a:chOff x="4231725" y="-443721"/>
              <a:chExt cx="1368260" cy="1078296"/>
            </a:xfrm>
          </p:grpSpPr>
          <p:sp>
            <p:nvSpPr>
              <p:cNvPr id="20" name="Google Shape;20;p2"/>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rot="10800000" flipH="1">
              <a:off x="3550450" y="4236013"/>
              <a:ext cx="1129225" cy="1439250"/>
              <a:chOff x="5173625" y="-443725"/>
              <a:chExt cx="1129225" cy="1439250"/>
            </a:xfrm>
          </p:grpSpPr>
          <p:sp>
            <p:nvSpPr>
              <p:cNvPr id="23" name="Google Shape;23;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rot="10800000">
              <a:off x="4867050" y="4596963"/>
              <a:ext cx="920275" cy="1078300"/>
              <a:chOff x="4679675" y="-443725"/>
              <a:chExt cx="920275" cy="1078300"/>
            </a:xfrm>
          </p:grpSpPr>
          <p:sp>
            <p:nvSpPr>
              <p:cNvPr id="26" name="Google Shape;26;p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rot="10800000">
              <a:off x="4164150" y="4236013"/>
              <a:ext cx="1129225" cy="1439250"/>
              <a:chOff x="5173625" y="-443725"/>
              <a:chExt cx="1129225" cy="1439250"/>
            </a:xfrm>
          </p:grpSpPr>
          <p:sp>
            <p:nvSpPr>
              <p:cNvPr id="29" name="Google Shape;29;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Google Shape;31;p2"/>
          <p:cNvGrpSpPr/>
          <p:nvPr/>
        </p:nvGrpSpPr>
        <p:grpSpPr>
          <a:xfrm rot="10800000" flipH="1">
            <a:off x="7154325" y="3924763"/>
            <a:ext cx="474200" cy="1505350"/>
            <a:chOff x="3995775" y="-443725"/>
            <a:chExt cx="474200" cy="1505350"/>
          </a:xfrm>
        </p:grpSpPr>
        <p:sp>
          <p:nvSpPr>
            <p:cNvPr id="32" name="Google Shape;32;p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a:off x="6612948" y="5750"/>
            <a:ext cx="1195349" cy="1078296"/>
            <a:chOff x="4404625" y="-443721"/>
            <a:chExt cx="1195349" cy="1078296"/>
          </a:xfrm>
        </p:grpSpPr>
        <p:sp>
          <p:nvSpPr>
            <p:cNvPr id="35" name="Google Shape;35;p2"/>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7429151" y="-104276"/>
            <a:ext cx="1129225" cy="1439250"/>
            <a:chOff x="5173625" y="-443725"/>
            <a:chExt cx="1129225" cy="1439250"/>
          </a:xfrm>
        </p:grpSpPr>
        <p:sp>
          <p:nvSpPr>
            <p:cNvPr id="38" name="Google Shape;38;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3121150" y="-475160"/>
            <a:ext cx="482550" cy="1505350"/>
            <a:chOff x="3121150" y="-443725"/>
            <a:chExt cx="482550" cy="1505350"/>
          </a:xfrm>
        </p:grpSpPr>
        <p:sp>
          <p:nvSpPr>
            <p:cNvPr id="41" name="Google Shape;41;p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a:off x="1990425" y="-467301"/>
            <a:ext cx="929375" cy="1078300"/>
            <a:chOff x="1990425" y="-443725"/>
            <a:chExt cx="929375" cy="1078300"/>
          </a:xfrm>
        </p:grpSpPr>
        <p:sp>
          <p:nvSpPr>
            <p:cNvPr id="44" name="Google Shape;44;p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1287525" y="-467301"/>
            <a:ext cx="1138350" cy="1439250"/>
            <a:chOff x="1287525" y="-443725"/>
            <a:chExt cx="1138350" cy="1439250"/>
          </a:xfrm>
        </p:grpSpPr>
        <p:sp>
          <p:nvSpPr>
            <p:cNvPr id="47" name="Google Shape;47;p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241900" y="488800"/>
            <a:ext cx="1375425" cy="572805"/>
            <a:chOff x="-241900" y="154825"/>
            <a:chExt cx="1375425" cy="572805"/>
          </a:xfrm>
        </p:grpSpPr>
        <p:sp>
          <p:nvSpPr>
            <p:cNvPr id="50" name="Google Shape;50;p2"/>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3995775" y="-475160"/>
            <a:ext cx="474200" cy="1505350"/>
            <a:chOff x="3995775" y="-443725"/>
            <a:chExt cx="474200" cy="1505350"/>
          </a:xfrm>
        </p:grpSpPr>
        <p:sp>
          <p:nvSpPr>
            <p:cNvPr id="53" name="Google Shape;53;p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4679675" y="-467301"/>
            <a:ext cx="920275" cy="1078300"/>
            <a:chOff x="4679675" y="-443725"/>
            <a:chExt cx="920275" cy="1078300"/>
          </a:xfrm>
        </p:grpSpPr>
        <p:sp>
          <p:nvSpPr>
            <p:cNvPr id="56" name="Google Shape;56;p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2"/>
          <p:cNvGrpSpPr/>
          <p:nvPr/>
        </p:nvGrpSpPr>
        <p:grpSpPr>
          <a:xfrm>
            <a:off x="5173625" y="-467301"/>
            <a:ext cx="1129225" cy="1439250"/>
            <a:chOff x="5173625" y="-443725"/>
            <a:chExt cx="1129225" cy="1439250"/>
          </a:xfrm>
        </p:grpSpPr>
        <p:sp>
          <p:nvSpPr>
            <p:cNvPr id="59" name="Google Shape;59;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2"/>
          <p:cNvGrpSpPr/>
          <p:nvPr/>
        </p:nvGrpSpPr>
        <p:grpSpPr>
          <a:xfrm rot="-5400000">
            <a:off x="7480661" y="4711608"/>
            <a:ext cx="2014791" cy="719731"/>
            <a:chOff x="-85249" y="4203623"/>
            <a:chExt cx="2014791" cy="719731"/>
          </a:xfrm>
        </p:grpSpPr>
        <p:grpSp>
          <p:nvGrpSpPr>
            <p:cNvPr id="62" name="Google Shape;62;p2"/>
            <p:cNvGrpSpPr/>
            <p:nvPr/>
          </p:nvGrpSpPr>
          <p:grpSpPr>
            <a:xfrm>
              <a:off x="-85249" y="4203623"/>
              <a:ext cx="2014791" cy="469195"/>
              <a:chOff x="-35118" y="4163517"/>
              <a:chExt cx="2014791" cy="469195"/>
            </a:xfrm>
          </p:grpSpPr>
          <p:sp>
            <p:nvSpPr>
              <p:cNvPr id="63" name="Google Shape;63;p2"/>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85249" y="4454155"/>
              <a:ext cx="2014791" cy="469199"/>
              <a:chOff x="-35118" y="4345992"/>
              <a:chExt cx="2014791" cy="469199"/>
            </a:xfrm>
          </p:grpSpPr>
          <p:sp>
            <p:nvSpPr>
              <p:cNvPr id="66" name="Google Shape;66;p2"/>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 name="Google Shape;68;p2"/>
          <p:cNvSpPr txBox="1">
            <a:spLocks noGrp="1"/>
          </p:cNvSpPr>
          <p:nvPr>
            <p:ph type="ctrTitle"/>
          </p:nvPr>
        </p:nvSpPr>
        <p:spPr>
          <a:xfrm>
            <a:off x="929225" y="1472135"/>
            <a:ext cx="5411400" cy="1863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b="1">
                <a:latin typeface="Montserrat"/>
                <a:ea typeface="Montserrat"/>
                <a:cs typeface="Montserrat"/>
                <a:sym typeface="Montserra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9" name="Google Shape;69;p2"/>
          <p:cNvSpPr txBox="1">
            <a:spLocks noGrp="1"/>
          </p:cNvSpPr>
          <p:nvPr>
            <p:ph type="subTitle" idx="1"/>
          </p:nvPr>
        </p:nvSpPr>
        <p:spPr>
          <a:xfrm>
            <a:off x="929213" y="3288800"/>
            <a:ext cx="5005500" cy="490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700">
                <a:latin typeface="Source Sans Pro"/>
                <a:ea typeface="Source Sans Pro"/>
                <a:cs typeface="Source Sans Pro"/>
                <a:sym typeface="Source Sans P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29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98"/>
        <p:cNvGrpSpPr/>
        <p:nvPr/>
      </p:nvGrpSpPr>
      <p:grpSpPr>
        <a:xfrm>
          <a:off x="0" y="0"/>
          <a:ext cx="0" cy="0"/>
          <a:chOff x="0" y="0"/>
          <a:chExt cx="0" cy="0"/>
        </a:xfrm>
      </p:grpSpPr>
      <p:sp>
        <p:nvSpPr>
          <p:cNvPr id="299" name="Google Shape;299;p13"/>
          <p:cNvSpPr txBox="1">
            <a:spLocks noGrp="1"/>
          </p:cNvSpPr>
          <p:nvPr>
            <p:ph type="title"/>
          </p:nvPr>
        </p:nvSpPr>
        <p:spPr>
          <a:xfrm>
            <a:off x="713325" y="1958098"/>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00" name="Google Shape;300;p13"/>
          <p:cNvSpPr txBox="1">
            <a:spLocks noGrp="1"/>
          </p:cNvSpPr>
          <p:nvPr>
            <p:ph type="title" idx="2" hasCustomPrompt="1"/>
          </p:nvPr>
        </p:nvSpPr>
        <p:spPr>
          <a:xfrm>
            <a:off x="713325" y="1425075"/>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1" name="Google Shape;301;p13"/>
          <p:cNvSpPr txBox="1">
            <a:spLocks noGrp="1"/>
          </p:cNvSpPr>
          <p:nvPr>
            <p:ph type="subTitle" idx="1"/>
          </p:nvPr>
        </p:nvSpPr>
        <p:spPr>
          <a:xfrm>
            <a:off x="713313" y="2405941"/>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2" name="Google Shape;302;p13"/>
          <p:cNvSpPr txBox="1">
            <a:spLocks noGrp="1"/>
          </p:cNvSpPr>
          <p:nvPr>
            <p:ph type="title" idx="3"/>
          </p:nvPr>
        </p:nvSpPr>
        <p:spPr>
          <a:xfrm>
            <a:off x="3878250" y="1958098"/>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03" name="Google Shape;303;p13"/>
          <p:cNvSpPr txBox="1">
            <a:spLocks noGrp="1"/>
          </p:cNvSpPr>
          <p:nvPr>
            <p:ph type="title" idx="4" hasCustomPrompt="1"/>
          </p:nvPr>
        </p:nvSpPr>
        <p:spPr>
          <a:xfrm>
            <a:off x="3878250" y="1425075"/>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4" name="Google Shape;304;p13"/>
          <p:cNvSpPr txBox="1">
            <a:spLocks noGrp="1"/>
          </p:cNvSpPr>
          <p:nvPr>
            <p:ph type="subTitle" idx="5"/>
          </p:nvPr>
        </p:nvSpPr>
        <p:spPr>
          <a:xfrm>
            <a:off x="3878238" y="2405941"/>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5" name="Google Shape;305;p13"/>
          <p:cNvSpPr txBox="1">
            <a:spLocks noGrp="1"/>
          </p:cNvSpPr>
          <p:nvPr>
            <p:ph type="title" idx="6"/>
          </p:nvPr>
        </p:nvSpPr>
        <p:spPr>
          <a:xfrm>
            <a:off x="720000" y="539700"/>
            <a:ext cx="5365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306" name="Google Shape;306;p13"/>
          <p:cNvSpPr txBox="1">
            <a:spLocks noGrp="1"/>
          </p:cNvSpPr>
          <p:nvPr>
            <p:ph type="title" idx="7"/>
          </p:nvPr>
        </p:nvSpPr>
        <p:spPr>
          <a:xfrm>
            <a:off x="720000" y="3622629"/>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07" name="Google Shape;307;p13"/>
          <p:cNvSpPr txBox="1">
            <a:spLocks noGrp="1"/>
          </p:cNvSpPr>
          <p:nvPr>
            <p:ph type="title" idx="8" hasCustomPrompt="1"/>
          </p:nvPr>
        </p:nvSpPr>
        <p:spPr>
          <a:xfrm>
            <a:off x="720000" y="3089624"/>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8" name="Google Shape;308;p13"/>
          <p:cNvSpPr txBox="1">
            <a:spLocks noGrp="1"/>
          </p:cNvSpPr>
          <p:nvPr>
            <p:ph type="subTitle" idx="9"/>
          </p:nvPr>
        </p:nvSpPr>
        <p:spPr>
          <a:xfrm>
            <a:off x="719988" y="4070479"/>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9" name="Google Shape;309;p13"/>
          <p:cNvSpPr txBox="1">
            <a:spLocks noGrp="1"/>
          </p:cNvSpPr>
          <p:nvPr>
            <p:ph type="title" idx="13"/>
          </p:nvPr>
        </p:nvSpPr>
        <p:spPr>
          <a:xfrm>
            <a:off x="3884925" y="3622629"/>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10" name="Google Shape;310;p13"/>
          <p:cNvSpPr txBox="1">
            <a:spLocks noGrp="1"/>
          </p:cNvSpPr>
          <p:nvPr>
            <p:ph type="title" idx="14" hasCustomPrompt="1"/>
          </p:nvPr>
        </p:nvSpPr>
        <p:spPr>
          <a:xfrm>
            <a:off x="3884925" y="3089624"/>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1" name="Google Shape;311;p13"/>
          <p:cNvSpPr txBox="1">
            <a:spLocks noGrp="1"/>
          </p:cNvSpPr>
          <p:nvPr>
            <p:ph type="subTitle" idx="15"/>
          </p:nvPr>
        </p:nvSpPr>
        <p:spPr>
          <a:xfrm>
            <a:off x="3884913" y="4070479"/>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312" name="Google Shape;312;p13"/>
          <p:cNvGrpSpPr/>
          <p:nvPr/>
        </p:nvGrpSpPr>
        <p:grpSpPr>
          <a:xfrm>
            <a:off x="7730824" y="2876232"/>
            <a:ext cx="1697125" cy="1382731"/>
            <a:chOff x="7748374" y="2845645"/>
            <a:chExt cx="1697125" cy="1382731"/>
          </a:xfrm>
        </p:grpSpPr>
        <p:grpSp>
          <p:nvGrpSpPr>
            <p:cNvPr id="313" name="Google Shape;313;p13"/>
            <p:cNvGrpSpPr/>
            <p:nvPr/>
          </p:nvGrpSpPr>
          <p:grpSpPr>
            <a:xfrm rot="-5400000">
              <a:off x="8306336" y="3089213"/>
              <a:ext cx="581201" cy="1697125"/>
              <a:chOff x="79461" y="58200"/>
              <a:chExt cx="581201" cy="1697125"/>
            </a:xfrm>
          </p:grpSpPr>
          <p:grpSp>
            <p:nvGrpSpPr>
              <p:cNvPr id="314" name="Google Shape;314;p13"/>
              <p:cNvGrpSpPr/>
              <p:nvPr/>
            </p:nvGrpSpPr>
            <p:grpSpPr>
              <a:xfrm>
                <a:off x="236836" y="140933"/>
                <a:ext cx="423826" cy="1614380"/>
                <a:chOff x="236836" y="140933"/>
                <a:chExt cx="423826" cy="1614380"/>
              </a:xfrm>
            </p:grpSpPr>
            <p:sp>
              <p:nvSpPr>
                <p:cNvPr id="315" name="Google Shape;315;p13"/>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13"/>
              <p:cNvGrpSpPr/>
              <p:nvPr/>
            </p:nvGrpSpPr>
            <p:grpSpPr>
              <a:xfrm>
                <a:off x="79461" y="58200"/>
                <a:ext cx="428800" cy="1697125"/>
                <a:chOff x="79461" y="58200"/>
                <a:chExt cx="428800" cy="1697125"/>
              </a:xfrm>
            </p:grpSpPr>
            <p:sp>
              <p:nvSpPr>
                <p:cNvPr id="319" name="Google Shape;319;p13"/>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2" name="Google Shape;322;p13"/>
            <p:cNvGrpSpPr/>
            <p:nvPr/>
          </p:nvGrpSpPr>
          <p:grpSpPr>
            <a:xfrm rot="-5400000" flipH="1">
              <a:off x="8306336" y="2287683"/>
              <a:ext cx="581201" cy="1697125"/>
              <a:chOff x="79461" y="58200"/>
              <a:chExt cx="581201" cy="1697125"/>
            </a:xfrm>
          </p:grpSpPr>
          <p:grpSp>
            <p:nvGrpSpPr>
              <p:cNvPr id="323" name="Google Shape;323;p13"/>
              <p:cNvGrpSpPr/>
              <p:nvPr/>
            </p:nvGrpSpPr>
            <p:grpSpPr>
              <a:xfrm>
                <a:off x="236836" y="140933"/>
                <a:ext cx="423826" cy="1614380"/>
                <a:chOff x="236836" y="140933"/>
                <a:chExt cx="423826" cy="1614380"/>
              </a:xfrm>
            </p:grpSpPr>
            <p:sp>
              <p:nvSpPr>
                <p:cNvPr id="324" name="Google Shape;324;p13"/>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13"/>
              <p:cNvGrpSpPr/>
              <p:nvPr/>
            </p:nvGrpSpPr>
            <p:grpSpPr>
              <a:xfrm>
                <a:off x="79461" y="58200"/>
                <a:ext cx="428800" cy="1697125"/>
                <a:chOff x="79461" y="58200"/>
                <a:chExt cx="428800" cy="1697125"/>
              </a:xfrm>
            </p:grpSpPr>
            <p:sp>
              <p:nvSpPr>
                <p:cNvPr id="328" name="Google Shape;328;p13"/>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13"/>
            <p:cNvSpPr/>
            <p:nvPr/>
          </p:nvSpPr>
          <p:spPr>
            <a:xfrm>
              <a:off x="8620769" y="3295674"/>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8631373" y="3712149"/>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13"/>
          <p:cNvGrpSpPr/>
          <p:nvPr/>
        </p:nvGrpSpPr>
        <p:grpSpPr>
          <a:xfrm>
            <a:off x="8620769" y="604477"/>
            <a:ext cx="640686" cy="543853"/>
            <a:chOff x="8620769" y="639586"/>
            <a:chExt cx="640686" cy="543853"/>
          </a:xfrm>
        </p:grpSpPr>
        <p:sp>
          <p:nvSpPr>
            <p:cNvPr id="334" name="Google Shape;334;p13"/>
            <p:cNvSpPr/>
            <p:nvPr/>
          </p:nvSpPr>
          <p:spPr>
            <a:xfrm>
              <a:off x="8620769" y="639586"/>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8631373" y="1056062"/>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36"/>
        <p:cNvGrpSpPr/>
        <p:nvPr/>
      </p:nvGrpSpPr>
      <p:grpSpPr>
        <a:xfrm>
          <a:off x="0" y="0"/>
          <a:ext cx="0" cy="0"/>
          <a:chOff x="0" y="0"/>
          <a:chExt cx="0" cy="0"/>
        </a:xfrm>
      </p:grpSpPr>
      <p:sp>
        <p:nvSpPr>
          <p:cNvPr id="337" name="Google Shape;337;p14"/>
          <p:cNvSpPr txBox="1">
            <a:spLocks noGrp="1"/>
          </p:cNvSpPr>
          <p:nvPr>
            <p:ph type="title"/>
          </p:nvPr>
        </p:nvSpPr>
        <p:spPr>
          <a:xfrm>
            <a:off x="2601150" y="3162600"/>
            <a:ext cx="39417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38" name="Google Shape;338;p14"/>
          <p:cNvSpPr txBox="1">
            <a:spLocks noGrp="1"/>
          </p:cNvSpPr>
          <p:nvPr>
            <p:ph type="subTitle" idx="1"/>
          </p:nvPr>
        </p:nvSpPr>
        <p:spPr>
          <a:xfrm>
            <a:off x="1776005" y="1484125"/>
            <a:ext cx="5592000" cy="171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339" name="Google Shape;339;p14"/>
          <p:cNvGrpSpPr/>
          <p:nvPr/>
        </p:nvGrpSpPr>
        <p:grpSpPr>
          <a:xfrm flipH="1">
            <a:off x="7586434" y="1581995"/>
            <a:ext cx="2290315" cy="1518337"/>
            <a:chOff x="-736445" y="1581995"/>
            <a:chExt cx="2290315" cy="1518337"/>
          </a:xfrm>
        </p:grpSpPr>
        <p:sp>
          <p:nvSpPr>
            <p:cNvPr id="340" name="Google Shape;340;p14"/>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14"/>
            <p:cNvGrpSpPr/>
            <p:nvPr/>
          </p:nvGrpSpPr>
          <p:grpSpPr>
            <a:xfrm>
              <a:off x="-736445" y="1581995"/>
              <a:ext cx="2290315" cy="1518337"/>
              <a:chOff x="-565732" y="1582220"/>
              <a:chExt cx="2290315" cy="1518337"/>
            </a:xfrm>
          </p:grpSpPr>
          <p:sp>
            <p:nvSpPr>
              <p:cNvPr id="342" name="Google Shape;342;p14"/>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14"/>
              <p:cNvGrpSpPr/>
              <p:nvPr/>
            </p:nvGrpSpPr>
            <p:grpSpPr>
              <a:xfrm>
                <a:off x="-565732" y="1582220"/>
                <a:ext cx="2290315" cy="435914"/>
                <a:chOff x="-565732" y="1582220"/>
                <a:chExt cx="2290315" cy="435914"/>
              </a:xfrm>
            </p:grpSpPr>
            <p:sp>
              <p:nvSpPr>
                <p:cNvPr id="344" name="Google Shape;344;p14"/>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4"/>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14"/>
              <p:cNvGrpSpPr/>
              <p:nvPr/>
            </p:nvGrpSpPr>
            <p:grpSpPr>
              <a:xfrm>
                <a:off x="-565732" y="1759770"/>
                <a:ext cx="1948882" cy="441085"/>
                <a:chOff x="-565732" y="1759770"/>
                <a:chExt cx="1948882" cy="441085"/>
              </a:xfrm>
            </p:grpSpPr>
            <p:sp>
              <p:nvSpPr>
                <p:cNvPr id="347" name="Google Shape;347;p14"/>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4"/>
              <p:cNvGrpSpPr/>
              <p:nvPr/>
            </p:nvGrpSpPr>
            <p:grpSpPr>
              <a:xfrm>
                <a:off x="-390503" y="2295383"/>
                <a:ext cx="1572778" cy="118575"/>
                <a:chOff x="-390503" y="2295383"/>
                <a:chExt cx="1572778" cy="118575"/>
              </a:xfrm>
            </p:grpSpPr>
            <p:sp>
              <p:nvSpPr>
                <p:cNvPr id="350" name="Google Shape;350;p14"/>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4"/>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4"/>
              <p:cNvGrpSpPr/>
              <p:nvPr/>
            </p:nvGrpSpPr>
            <p:grpSpPr>
              <a:xfrm>
                <a:off x="-565732" y="2666266"/>
                <a:ext cx="2239329" cy="434292"/>
                <a:chOff x="-565732" y="2666266"/>
                <a:chExt cx="2239329" cy="434292"/>
              </a:xfrm>
            </p:grpSpPr>
            <p:sp>
              <p:nvSpPr>
                <p:cNvPr id="353" name="Google Shape;353;p14"/>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5" name="Google Shape;355;p14"/>
          <p:cNvGrpSpPr/>
          <p:nvPr/>
        </p:nvGrpSpPr>
        <p:grpSpPr>
          <a:xfrm>
            <a:off x="-736445" y="1581995"/>
            <a:ext cx="2290315" cy="1518337"/>
            <a:chOff x="-736445" y="1581995"/>
            <a:chExt cx="2290315" cy="1518337"/>
          </a:xfrm>
        </p:grpSpPr>
        <p:sp>
          <p:nvSpPr>
            <p:cNvPr id="356" name="Google Shape;356;p14"/>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14"/>
            <p:cNvGrpSpPr/>
            <p:nvPr/>
          </p:nvGrpSpPr>
          <p:grpSpPr>
            <a:xfrm>
              <a:off x="-736445" y="1581995"/>
              <a:ext cx="2290315" cy="1518337"/>
              <a:chOff x="-565732" y="1582220"/>
              <a:chExt cx="2290315" cy="1518337"/>
            </a:xfrm>
          </p:grpSpPr>
          <p:sp>
            <p:nvSpPr>
              <p:cNvPr id="358" name="Google Shape;358;p14"/>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14"/>
              <p:cNvGrpSpPr/>
              <p:nvPr/>
            </p:nvGrpSpPr>
            <p:grpSpPr>
              <a:xfrm>
                <a:off x="-565732" y="1582220"/>
                <a:ext cx="2290315" cy="435914"/>
                <a:chOff x="-565732" y="1582220"/>
                <a:chExt cx="2290315" cy="435914"/>
              </a:xfrm>
            </p:grpSpPr>
            <p:sp>
              <p:nvSpPr>
                <p:cNvPr id="360" name="Google Shape;360;p14"/>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4"/>
              <p:cNvGrpSpPr/>
              <p:nvPr/>
            </p:nvGrpSpPr>
            <p:grpSpPr>
              <a:xfrm>
                <a:off x="-565732" y="1759770"/>
                <a:ext cx="1948882" cy="441085"/>
                <a:chOff x="-565732" y="1759770"/>
                <a:chExt cx="1948882" cy="441085"/>
              </a:xfrm>
            </p:grpSpPr>
            <p:sp>
              <p:nvSpPr>
                <p:cNvPr id="363" name="Google Shape;363;p14"/>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14"/>
              <p:cNvGrpSpPr/>
              <p:nvPr/>
            </p:nvGrpSpPr>
            <p:grpSpPr>
              <a:xfrm>
                <a:off x="-390503" y="2295383"/>
                <a:ext cx="1572778" cy="118575"/>
                <a:chOff x="-390503" y="2295383"/>
                <a:chExt cx="1572778" cy="118575"/>
              </a:xfrm>
            </p:grpSpPr>
            <p:sp>
              <p:nvSpPr>
                <p:cNvPr id="366" name="Google Shape;366;p14"/>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14"/>
              <p:cNvGrpSpPr/>
              <p:nvPr/>
            </p:nvGrpSpPr>
            <p:grpSpPr>
              <a:xfrm>
                <a:off x="-565732" y="2666266"/>
                <a:ext cx="2239329" cy="434292"/>
                <a:chOff x="-565732" y="2666266"/>
                <a:chExt cx="2239329" cy="434292"/>
              </a:xfrm>
            </p:grpSpPr>
            <p:sp>
              <p:nvSpPr>
                <p:cNvPr id="369" name="Google Shape;369;p14"/>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1" name="Google Shape;371;p14"/>
          <p:cNvGrpSpPr/>
          <p:nvPr/>
        </p:nvGrpSpPr>
        <p:grpSpPr>
          <a:xfrm rot="10800000" flipH="1">
            <a:off x="3897588" y="4408140"/>
            <a:ext cx="482550" cy="1505350"/>
            <a:chOff x="3121150" y="-443725"/>
            <a:chExt cx="482550" cy="1505350"/>
          </a:xfrm>
        </p:grpSpPr>
        <p:sp>
          <p:nvSpPr>
            <p:cNvPr id="372" name="Google Shape;372;p14"/>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4"/>
          <p:cNvGrpSpPr/>
          <p:nvPr/>
        </p:nvGrpSpPr>
        <p:grpSpPr>
          <a:xfrm rot="10800000" flipH="1">
            <a:off x="2766863" y="4835190"/>
            <a:ext cx="929375" cy="1078300"/>
            <a:chOff x="1990425" y="-443725"/>
            <a:chExt cx="929375" cy="1078300"/>
          </a:xfrm>
        </p:grpSpPr>
        <p:sp>
          <p:nvSpPr>
            <p:cNvPr id="375" name="Google Shape;375;p14"/>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14"/>
          <p:cNvGrpSpPr/>
          <p:nvPr/>
        </p:nvGrpSpPr>
        <p:grpSpPr>
          <a:xfrm rot="10800000" flipH="1">
            <a:off x="2063963" y="4474240"/>
            <a:ext cx="1138350" cy="1439250"/>
            <a:chOff x="1287525" y="-443725"/>
            <a:chExt cx="1138350" cy="1439250"/>
          </a:xfrm>
        </p:grpSpPr>
        <p:sp>
          <p:nvSpPr>
            <p:cNvPr id="378" name="Google Shape;378;p14"/>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14"/>
          <p:cNvGrpSpPr/>
          <p:nvPr/>
        </p:nvGrpSpPr>
        <p:grpSpPr>
          <a:xfrm rot="10800000" flipH="1">
            <a:off x="4772213" y="4408140"/>
            <a:ext cx="474200" cy="1505350"/>
            <a:chOff x="3995775" y="-443725"/>
            <a:chExt cx="474200" cy="1505350"/>
          </a:xfrm>
        </p:grpSpPr>
        <p:sp>
          <p:nvSpPr>
            <p:cNvPr id="381" name="Google Shape;381;p14"/>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14"/>
          <p:cNvGrpSpPr/>
          <p:nvPr/>
        </p:nvGrpSpPr>
        <p:grpSpPr>
          <a:xfrm rot="10800000" flipH="1">
            <a:off x="5456113" y="4835190"/>
            <a:ext cx="920275" cy="1078300"/>
            <a:chOff x="4679675" y="-443725"/>
            <a:chExt cx="920275" cy="1078300"/>
          </a:xfrm>
        </p:grpSpPr>
        <p:sp>
          <p:nvSpPr>
            <p:cNvPr id="384" name="Google Shape;384;p1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14"/>
          <p:cNvGrpSpPr/>
          <p:nvPr/>
        </p:nvGrpSpPr>
        <p:grpSpPr>
          <a:xfrm rot="10800000" flipH="1">
            <a:off x="5950063" y="4474240"/>
            <a:ext cx="1129225" cy="1439250"/>
            <a:chOff x="5173625" y="-443725"/>
            <a:chExt cx="1129225" cy="1439250"/>
          </a:xfrm>
        </p:grpSpPr>
        <p:sp>
          <p:nvSpPr>
            <p:cNvPr id="387" name="Google Shape;387;p1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2_1">
    <p:spTree>
      <p:nvGrpSpPr>
        <p:cNvPr id="1" name="Shape 389"/>
        <p:cNvGrpSpPr/>
        <p:nvPr/>
      </p:nvGrpSpPr>
      <p:grpSpPr>
        <a:xfrm>
          <a:off x="0" y="0"/>
          <a:ext cx="0" cy="0"/>
          <a:chOff x="0" y="0"/>
          <a:chExt cx="0" cy="0"/>
        </a:xfrm>
      </p:grpSpPr>
      <p:grpSp>
        <p:nvGrpSpPr>
          <p:cNvPr id="390" name="Google Shape;390;p15"/>
          <p:cNvGrpSpPr/>
          <p:nvPr/>
        </p:nvGrpSpPr>
        <p:grpSpPr>
          <a:xfrm>
            <a:off x="7513631" y="-475160"/>
            <a:ext cx="482550" cy="1505350"/>
            <a:chOff x="3121150" y="-443725"/>
            <a:chExt cx="482550" cy="1505350"/>
          </a:xfrm>
        </p:grpSpPr>
        <p:sp>
          <p:nvSpPr>
            <p:cNvPr id="391" name="Google Shape;391;p15"/>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5"/>
          <p:cNvGrpSpPr/>
          <p:nvPr/>
        </p:nvGrpSpPr>
        <p:grpSpPr>
          <a:xfrm>
            <a:off x="8388256" y="-475160"/>
            <a:ext cx="474200" cy="1505350"/>
            <a:chOff x="3995775" y="-443725"/>
            <a:chExt cx="474200" cy="1505350"/>
          </a:xfrm>
        </p:grpSpPr>
        <p:sp>
          <p:nvSpPr>
            <p:cNvPr id="394" name="Google Shape;394;p15"/>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15"/>
          <p:cNvGrpSpPr/>
          <p:nvPr/>
        </p:nvGrpSpPr>
        <p:grpSpPr>
          <a:xfrm rot="10800000" flipH="1">
            <a:off x="119138" y="4268208"/>
            <a:ext cx="1129225" cy="1439250"/>
            <a:chOff x="5173625" y="-443725"/>
            <a:chExt cx="1129225" cy="1439250"/>
          </a:xfrm>
        </p:grpSpPr>
        <p:sp>
          <p:nvSpPr>
            <p:cNvPr id="397" name="Google Shape;397;p1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15"/>
          <p:cNvGrpSpPr/>
          <p:nvPr/>
        </p:nvGrpSpPr>
        <p:grpSpPr>
          <a:xfrm rot="10800000">
            <a:off x="713779" y="4534879"/>
            <a:ext cx="920275" cy="1078300"/>
            <a:chOff x="4679675" y="-443725"/>
            <a:chExt cx="920275" cy="1078300"/>
          </a:xfrm>
        </p:grpSpPr>
        <p:sp>
          <p:nvSpPr>
            <p:cNvPr id="400" name="Google Shape;400;p1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5"/>
          <p:cNvGrpSpPr/>
          <p:nvPr/>
        </p:nvGrpSpPr>
        <p:grpSpPr>
          <a:xfrm>
            <a:off x="1050348" y="-469529"/>
            <a:ext cx="1195349" cy="1078296"/>
            <a:chOff x="4404625" y="-443721"/>
            <a:chExt cx="1195349" cy="1078296"/>
          </a:xfrm>
        </p:grpSpPr>
        <p:sp>
          <p:nvSpPr>
            <p:cNvPr id="403" name="Google Shape;403;p1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15"/>
          <p:cNvGrpSpPr/>
          <p:nvPr/>
        </p:nvGrpSpPr>
        <p:grpSpPr>
          <a:xfrm rot="-5400000">
            <a:off x="-393663" y="-505555"/>
            <a:ext cx="2181860" cy="892524"/>
            <a:chOff x="6525475" y="148600"/>
            <a:chExt cx="2808779" cy="1148975"/>
          </a:xfrm>
        </p:grpSpPr>
        <p:sp>
          <p:nvSpPr>
            <p:cNvPr id="406" name="Google Shape;406;p15"/>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15"/>
          <p:cNvGrpSpPr/>
          <p:nvPr/>
        </p:nvGrpSpPr>
        <p:grpSpPr>
          <a:xfrm rot="-5400000">
            <a:off x="29766" y="-247490"/>
            <a:ext cx="2181860" cy="892524"/>
            <a:chOff x="6525475" y="148600"/>
            <a:chExt cx="2808779" cy="1148975"/>
          </a:xfrm>
        </p:grpSpPr>
        <p:sp>
          <p:nvSpPr>
            <p:cNvPr id="409" name="Google Shape;409;p15"/>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15"/>
          <p:cNvGrpSpPr/>
          <p:nvPr/>
        </p:nvGrpSpPr>
        <p:grpSpPr>
          <a:xfrm rot="10800000">
            <a:off x="7892346" y="4268208"/>
            <a:ext cx="1129225" cy="1439250"/>
            <a:chOff x="5173625" y="-443725"/>
            <a:chExt cx="1129225" cy="1439250"/>
          </a:xfrm>
        </p:grpSpPr>
        <p:sp>
          <p:nvSpPr>
            <p:cNvPr id="412" name="Google Shape;412;p1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15"/>
          <p:cNvGrpSpPr/>
          <p:nvPr/>
        </p:nvGrpSpPr>
        <p:grpSpPr>
          <a:xfrm rot="10800000" flipH="1">
            <a:off x="7506654" y="4534879"/>
            <a:ext cx="920275" cy="1078300"/>
            <a:chOff x="4679675" y="-443725"/>
            <a:chExt cx="920275" cy="1078300"/>
          </a:xfrm>
        </p:grpSpPr>
        <p:sp>
          <p:nvSpPr>
            <p:cNvPr id="415" name="Google Shape;415;p1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15"/>
          <p:cNvSpPr txBox="1">
            <a:spLocks noGrp="1"/>
          </p:cNvSpPr>
          <p:nvPr>
            <p:ph type="title"/>
          </p:nvPr>
        </p:nvSpPr>
        <p:spPr>
          <a:xfrm>
            <a:off x="72000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8" name="Google Shape;418;p15"/>
          <p:cNvSpPr txBox="1">
            <a:spLocks noGrp="1"/>
          </p:cNvSpPr>
          <p:nvPr>
            <p:ph type="subTitle" idx="1"/>
          </p:nvPr>
        </p:nvSpPr>
        <p:spPr>
          <a:xfrm>
            <a:off x="72000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9" name="Google Shape;419;p15"/>
          <p:cNvSpPr txBox="1">
            <a:spLocks noGrp="1"/>
          </p:cNvSpPr>
          <p:nvPr>
            <p:ph type="title" idx="2"/>
          </p:nvPr>
        </p:nvSpPr>
        <p:spPr>
          <a:xfrm>
            <a:off x="352185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0" name="Google Shape;420;p15"/>
          <p:cNvSpPr txBox="1">
            <a:spLocks noGrp="1"/>
          </p:cNvSpPr>
          <p:nvPr>
            <p:ph type="subTitle" idx="3"/>
          </p:nvPr>
        </p:nvSpPr>
        <p:spPr>
          <a:xfrm>
            <a:off x="352185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1" name="Google Shape;421;p15"/>
          <p:cNvSpPr txBox="1">
            <a:spLocks noGrp="1"/>
          </p:cNvSpPr>
          <p:nvPr>
            <p:ph type="title" idx="4"/>
          </p:nvPr>
        </p:nvSpPr>
        <p:spPr>
          <a:xfrm>
            <a:off x="632370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2" name="Google Shape;422;p15"/>
          <p:cNvSpPr txBox="1">
            <a:spLocks noGrp="1"/>
          </p:cNvSpPr>
          <p:nvPr>
            <p:ph type="subTitle" idx="5"/>
          </p:nvPr>
        </p:nvSpPr>
        <p:spPr>
          <a:xfrm>
            <a:off x="632370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3" name="Google Shape;423;p15"/>
          <p:cNvSpPr txBox="1">
            <a:spLocks noGrp="1"/>
          </p:cNvSpPr>
          <p:nvPr>
            <p:ph type="title" idx="6"/>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24"/>
        <p:cNvGrpSpPr/>
        <p:nvPr/>
      </p:nvGrpSpPr>
      <p:grpSpPr>
        <a:xfrm>
          <a:off x="0" y="0"/>
          <a:ext cx="0" cy="0"/>
          <a:chOff x="0" y="0"/>
          <a:chExt cx="0" cy="0"/>
        </a:xfrm>
      </p:grpSpPr>
      <p:sp>
        <p:nvSpPr>
          <p:cNvPr id="425" name="Google Shape;425;p16"/>
          <p:cNvSpPr txBox="1">
            <a:spLocks noGrp="1"/>
          </p:cNvSpPr>
          <p:nvPr>
            <p:ph type="title"/>
          </p:nvPr>
        </p:nvSpPr>
        <p:spPr>
          <a:xfrm>
            <a:off x="713288"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6" name="Google Shape;426;p16"/>
          <p:cNvSpPr txBox="1">
            <a:spLocks noGrp="1"/>
          </p:cNvSpPr>
          <p:nvPr>
            <p:ph type="subTitle" idx="1"/>
          </p:nvPr>
        </p:nvSpPr>
        <p:spPr>
          <a:xfrm>
            <a:off x="713288"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7" name="Google Shape;427;p16"/>
          <p:cNvSpPr txBox="1">
            <a:spLocks noGrp="1"/>
          </p:cNvSpPr>
          <p:nvPr>
            <p:ph type="title" idx="2"/>
          </p:nvPr>
        </p:nvSpPr>
        <p:spPr>
          <a:xfrm>
            <a:off x="2704760"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8" name="Google Shape;428;p16"/>
          <p:cNvSpPr txBox="1">
            <a:spLocks noGrp="1"/>
          </p:cNvSpPr>
          <p:nvPr>
            <p:ph type="subTitle" idx="3"/>
          </p:nvPr>
        </p:nvSpPr>
        <p:spPr>
          <a:xfrm>
            <a:off x="2704760"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9" name="Google Shape;429;p16"/>
          <p:cNvSpPr txBox="1">
            <a:spLocks noGrp="1"/>
          </p:cNvSpPr>
          <p:nvPr>
            <p:ph type="title" idx="4"/>
          </p:nvPr>
        </p:nvSpPr>
        <p:spPr>
          <a:xfrm>
            <a:off x="6687713"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30" name="Google Shape;430;p16"/>
          <p:cNvSpPr txBox="1">
            <a:spLocks noGrp="1"/>
          </p:cNvSpPr>
          <p:nvPr>
            <p:ph type="subTitle" idx="5"/>
          </p:nvPr>
        </p:nvSpPr>
        <p:spPr>
          <a:xfrm>
            <a:off x="6687713"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1" name="Google Shape;431;p16"/>
          <p:cNvSpPr txBox="1">
            <a:spLocks noGrp="1"/>
          </p:cNvSpPr>
          <p:nvPr>
            <p:ph type="title" idx="6"/>
          </p:nvPr>
        </p:nvSpPr>
        <p:spPr>
          <a:xfrm>
            <a:off x="4696235"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32" name="Google Shape;432;p16"/>
          <p:cNvSpPr txBox="1">
            <a:spLocks noGrp="1"/>
          </p:cNvSpPr>
          <p:nvPr>
            <p:ph type="subTitle" idx="7"/>
          </p:nvPr>
        </p:nvSpPr>
        <p:spPr>
          <a:xfrm>
            <a:off x="4696235"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3" name="Google Shape;433;p16"/>
          <p:cNvSpPr txBox="1">
            <a:spLocks noGrp="1"/>
          </p:cNvSpPr>
          <p:nvPr>
            <p:ph type="title" idx="8"/>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434" name="Google Shape;434;p16"/>
          <p:cNvGrpSpPr/>
          <p:nvPr/>
        </p:nvGrpSpPr>
        <p:grpSpPr>
          <a:xfrm rot="-5400000" flipH="1">
            <a:off x="7480661" y="-165192"/>
            <a:ext cx="2014791" cy="719731"/>
            <a:chOff x="-85249" y="4203623"/>
            <a:chExt cx="2014791" cy="719731"/>
          </a:xfrm>
        </p:grpSpPr>
        <p:grpSp>
          <p:nvGrpSpPr>
            <p:cNvPr id="435" name="Google Shape;435;p16"/>
            <p:cNvGrpSpPr/>
            <p:nvPr/>
          </p:nvGrpSpPr>
          <p:grpSpPr>
            <a:xfrm>
              <a:off x="-85249" y="4203623"/>
              <a:ext cx="2014791" cy="469195"/>
              <a:chOff x="-35118" y="4163517"/>
              <a:chExt cx="2014791" cy="469195"/>
            </a:xfrm>
          </p:grpSpPr>
          <p:sp>
            <p:nvSpPr>
              <p:cNvPr id="436" name="Google Shape;436;p1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16"/>
            <p:cNvGrpSpPr/>
            <p:nvPr/>
          </p:nvGrpSpPr>
          <p:grpSpPr>
            <a:xfrm>
              <a:off x="-85249" y="4454155"/>
              <a:ext cx="2014791" cy="469199"/>
              <a:chOff x="-35118" y="4345992"/>
              <a:chExt cx="2014791" cy="469199"/>
            </a:xfrm>
          </p:grpSpPr>
          <p:sp>
            <p:nvSpPr>
              <p:cNvPr id="439" name="Google Shape;439;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 name="Google Shape;441;p16"/>
          <p:cNvGrpSpPr/>
          <p:nvPr/>
        </p:nvGrpSpPr>
        <p:grpSpPr>
          <a:xfrm rot="-5400000" flipH="1">
            <a:off x="7870685" y="112474"/>
            <a:ext cx="2014791" cy="469199"/>
            <a:chOff x="-35118" y="4345992"/>
            <a:chExt cx="2014791" cy="469199"/>
          </a:xfrm>
        </p:grpSpPr>
        <p:sp>
          <p:nvSpPr>
            <p:cNvPr id="442" name="Google Shape;442;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16"/>
          <p:cNvGrpSpPr/>
          <p:nvPr/>
        </p:nvGrpSpPr>
        <p:grpSpPr>
          <a:xfrm>
            <a:off x="-272766" y="4539543"/>
            <a:ext cx="2014791" cy="473128"/>
            <a:chOff x="-35118" y="4342063"/>
            <a:chExt cx="2014791" cy="473128"/>
          </a:xfrm>
        </p:grpSpPr>
        <p:sp>
          <p:nvSpPr>
            <p:cNvPr id="445" name="Google Shape;445;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16"/>
          <p:cNvGrpSpPr/>
          <p:nvPr/>
        </p:nvGrpSpPr>
        <p:grpSpPr>
          <a:xfrm>
            <a:off x="-217866" y="4785686"/>
            <a:ext cx="2014791" cy="473128"/>
            <a:chOff x="-35118" y="4342063"/>
            <a:chExt cx="2014791" cy="473128"/>
          </a:xfrm>
        </p:grpSpPr>
        <p:sp>
          <p:nvSpPr>
            <p:cNvPr id="448" name="Google Shape;448;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16"/>
          <p:cNvGrpSpPr/>
          <p:nvPr/>
        </p:nvGrpSpPr>
        <p:grpSpPr>
          <a:xfrm>
            <a:off x="-519445" y="4310943"/>
            <a:ext cx="2014791" cy="473128"/>
            <a:chOff x="-35118" y="4342063"/>
            <a:chExt cx="2014791" cy="473128"/>
          </a:xfrm>
        </p:grpSpPr>
        <p:sp>
          <p:nvSpPr>
            <p:cNvPr id="451" name="Google Shape;451;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53"/>
        <p:cNvGrpSpPr/>
        <p:nvPr/>
      </p:nvGrpSpPr>
      <p:grpSpPr>
        <a:xfrm>
          <a:off x="0" y="0"/>
          <a:ext cx="0" cy="0"/>
          <a:chOff x="0" y="0"/>
          <a:chExt cx="0" cy="0"/>
        </a:xfrm>
      </p:grpSpPr>
      <p:sp>
        <p:nvSpPr>
          <p:cNvPr id="454" name="Google Shape;454;p17"/>
          <p:cNvSpPr txBox="1">
            <a:spLocks noGrp="1"/>
          </p:cNvSpPr>
          <p:nvPr>
            <p:ph type="title"/>
          </p:nvPr>
        </p:nvSpPr>
        <p:spPr>
          <a:xfrm>
            <a:off x="719975"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55" name="Google Shape;455;p17"/>
          <p:cNvSpPr txBox="1">
            <a:spLocks noGrp="1"/>
          </p:cNvSpPr>
          <p:nvPr>
            <p:ph type="subTitle" idx="1"/>
          </p:nvPr>
        </p:nvSpPr>
        <p:spPr>
          <a:xfrm>
            <a:off x="719975"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6" name="Google Shape;456;p17"/>
          <p:cNvSpPr txBox="1">
            <a:spLocks noGrp="1"/>
          </p:cNvSpPr>
          <p:nvPr>
            <p:ph type="title" idx="2"/>
          </p:nvPr>
        </p:nvSpPr>
        <p:spPr>
          <a:xfrm>
            <a:off x="3512851"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57" name="Google Shape;457;p17"/>
          <p:cNvSpPr txBox="1">
            <a:spLocks noGrp="1"/>
          </p:cNvSpPr>
          <p:nvPr>
            <p:ph type="subTitle" idx="3"/>
          </p:nvPr>
        </p:nvSpPr>
        <p:spPr>
          <a:xfrm>
            <a:off x="3512850"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8" name="Google Shape;458;p17"/>
          <p:cNvSpPr txBox="1">
            <a:spLocks noGrp="1"/>
          </p:cNvSpPr>
          <p:nvPr>
            <p:ph type="title" idx="4"/>
          </p:nvPr>
        </p:nvSpPr>
        <p:spPr>
          <a:xfrm>
            <a:off x="719975"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59" name="Google Shape;459;p17"/>
          <p:cNvSpPr txBox="1">
            <a:spLocks noGrp="1"/>
          </p:cNvSpPr>
          <p:nvPr>
            <p:ph type="subTitle" idx="5"/>
          </p:nvPr>
        </p:nvSpPr>
        <p:spPr>
          <a:xfrm>
            <a:off x="719975"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0" name="Google Shape;460;p17"/>
          <p:cNvSpPr txBox="1">
            <a:spLocks noGrp="1"/>
          </p:cNvSpPr>
          <p:nvPr>
            <p:ph type="title" idx="6"/>
          </p:nvPr>
        </p:nvSpPr>
        <p:spPr>
          <a:xfrm>
            <a:off x="3512851"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61" name="Google Shape;461;p17"/>
          <p:cNvSpPr txBox="1">
            <a:spLocks noGrp="1"/>
          </p:cNvSpPr>
          <p:nvPr>
            <p:ph type="subTitle" idx="7"/>
          </p:nvPr>
        </p:nvSpPr>
        <p:spPr>
          <a:xfrm>
            <a:off x="3512850"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2" name="Google Shape;462;p17"/>
          <p:cNvSpPr txBox="1">
            <a:spLocks noGrp="1"/>
          </p:cNvSpPr>
          <p:nvPr>
            <p:ph type="title" idx="8"/>
          </p:nvPr>
        </p:nvSpPr>
        <p:spPr>
          <a:xfrm>
            <a:off x="6305728"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63" name="Google Shape;463;p17"/>
          <p:cNvSpPr txBox="1">
            <a:spLocks noGrp="1"/>
          </p:cNvSpPr>
          <p:nvPr>
            <p:ph type="subTitle" idx="9"/>
          </p:nvPr>
        </p:nvSpPr>
        <p:spPr>
          <a:xfrm>
            <a:off x="6305725"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4" name="Google Shape;464;p17"/>
          <p:cNvSpPr txBox="1">
            <a:spLocks noGrp="1"/>
          </p:cNvSpPr>
          <p:nvPr>
            <p:ph type="title" idx="13"/>
          </p:nvPr>
        </p:nvSpPr>
        <p:spPr>
          <a:xfrm>
            <a:off x="6305728"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65" name="Google Shape;465;p17"/>
          <p:cNvSpPr txBox="1">
            <a:spLocks noGrp="1"/>
          </p:cNvSpPr>
          <p:nvPr>
            <p:ph type="subTitle" idx="14"/>
          </p:nvPr>
        </p:nvSpPr>
        <p:spPr>
          <a:xfrm>
            <a:off x="6305725"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6" name="Google Shape;466;p17"/>
          <p:cNvSpPr txBox="1">
            <a:spLocks noGrp="1"/>
          </p:cNvSpPr>
          <p:nvPr>
            <p:ph type="title" idx="15"/>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467" name="Google Shape;467;p17"/>
          <p:cNvGrpSpPr/>
          <p:nvPr/>
        </p:nvGrpSpPr>
        <p:grpSpPr>
          <a:xfrm>
            <a:off x="7895789" y="-867371"/>
            <a:ext cx="1368260" cy="1078296"/>
            <a:chOff x="4231725" y="-443721"/>
            <a:chExt cx="1368260" cy="1078296"/>
          </a:xfrm>
        </p:grpSpPr>
        <p:sp>
          <p:nvSpPr>
            <p:cNvPr id="468" name="Google Shape;468;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17"/>
          <p:cNvGrpSpPr/>
          <p:nvPr/>
        </p:nvGrpSpPr>
        <p:grpSpPr>
          <a:xfrm>
            <a:off x="8380489" y="-105375"/>
            <a:ext cx="1129225" cy="1439250"/>
            <a:chOff x="5173625" y="-443725"/>
            <a:chExt cx="1129225" cy="1439250"/>
          </a:xfrm>
        </p:grpSpPr>
        <p:sp>
          <p:nvSpPr>
            <p:cNvPr id="471" name="Google Shape;471;p1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17"/>
          <p:cNvGrpSpPr/>
          <p:nvPr/>
        </p:nvGrpSpPr>
        <p:grpSpPr>
          <a:xfrm>
            <a:off x="8142568" y="-638771"/>
            <a:ext cx="1368260" cy="1078296"/>
            <a:chOff x="4231725" y="-443721"/>
            <a:chExt cx="1368260" cy="1078296"/>
          </a:xfrm>
        </p:grpSpPr>
        <p:sp>
          <p:nvSpPr>
            <p:cNvPr id="474" name="Google Shape;474;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17"/>
          <p:cNvGrpSpPr/>
          <p:nvPr/>
        </p:nvGrpSpPr>
        <p:grpSpPr>
          <a:xfrm flipH="1">
            <a:off x="149468" y="-695771"/>
            <a:ext cx="1368260" cy="1078296"/>
            <a:chOff x="4231725" y="-443721"/>
            <a:chExt cx="1368260" cy="1078296"/>
          </a:xfrm>
        </p:grpSpPr>
        <p:sp>
          <p:nvSpPr>
            <p:cNvPr id="477" name="Google Shape;477;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17"/>
          <p:cNvGrpSpPr/>
          <p:nvPr/>
        </p:nvGrpSpPr>
        <p:grpSpPr>
          <a:xfrm flipH="1">
            <a:off x="-97311" y="-467171"/>
            <a:ext cx="1368260" cy="1078296"/>
            <a:chOff x="4231725" y="-443721"/>
            <a:chExt cx="1368260" cy="1078296"/>
          </a:xfrm>
        </p:grpSpPr>
        <p:sp>
          <p:nvSpPr>
            <p:cNvPr id="480" name="Google Shape;480;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17"/>
          <p:cNvGrpSpPr/>
          <p:nvPr/>
        </p:nvGrpSpPr>
        <p:grpSpPr>
          <a:xfrm flipH="1">
            <a:off x="-609048" y="-238571"/>
            <a:ext cx="1368260" cy="1078296"/>
            <a:chOff x="4231725" y="-443721"/>
            <a:chExt cx="1368260" cy="1078296"/>
          </a:xfrm>
        </p:grpSpPr>
        <p:sp>
          <p:nvSpPr>
            <p:cNvPr id="483" name="Google Shape;483;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5" name="Google Shape;485;p17"/>
          <p:cNvCxnSpPr/>
          <p:nvPr/>
        </p:nvCxnSpPr>
        <p:spPr>
          <a:xfrm>
            <a:off x="-6850" y="4601725"/>
            <a:ext cx="8517600" cy="0"/>
          </a:xfrm>
          <a:prstGeom prst="straightConnector1">
            <a:avLst/>
          </a:prstGeom>
          <a:noFill/>
          <a:ln w="28575" cap="flat" cmpd="sng">
            <a:solidFill>
              <a:schemeClr val="dk1"/>
            </a:solidFill>
            <a:prstDash val="solid"/>
            <a:round/>
            <a:headEnd type="none" w="med" len="med"/>
            <a:tailEnd type="oval"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486"/>
        <p:cNvGrpSpPr/>
        <p:nvPr/>
      </p:nvGrpSpPr>
      <p:grpSpPr>
        <a:xfrm>
          <a:off x="0" y="0"/>
          <a:ext cx="0" cy="0"/>
          <a:chOff x="0" y="0"/>
          <a:chExt cx="0" cy="0"/>
        </a:xfrm>
      </p:grpSpPr>
      <p:grpSp>
        <p:nvGrpSpPr>
          <p:cNvPr id="487" name="Google Shape;487;p18"/>
          <p:cNvGrpSpPr/>
          <p:nvPr/>
        </p:nvGrpSpPr>
        <p:grpSpPr>
          <a:xfrm>
            <a:off x="7068170" y="-466234"/>
            <a:ext cx="1368260" cy="1078296"/>
            <a:chOff x="4231725" y="-443721"/>
            <a:chExt cx="1368260" cy="1078296"/>
          </a:xfrm>
        </p:grpSpPr>
        <p:sp>
          <p:nvSpPr>
            <p:cNvPr id="488" name="Google Shape;488;p18"/>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18"/>
          <p:cNvGrpSpPr/>
          <p:nvPr/>
        </p:nvGrpSpPr>
        <p:grpSpPr>
          <a:xfrm>
            <a:off x="8010070" y="-466238"/>
            <a:ext cx="1129225" cy="1439250"/>
            <a:chOff x="5173625" y="-443725"/>
            <a:chExt cx="1129225" cy="1439250"/>
          </a:xfrm>
        </p:grpSpPr>
        <p:sp>
          <p:nvSpPr>
            <p:cNvPr id="491" name="Google Shape;491;p1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18"/>
          <p:cNvGrpSpPr/>
          <p:nvPr/>
        </p:nvGrpSpPr>
        <p:grpSpPr>
          <a:xfrm flipH="1">
            <a:off x="707991" y="-472343"/>
            <a:ext cx="920275" cy="1078300"/>
            <a:chOff x="4679675" y="-443725"/>
            <a:chExt cx="920275" cy="1078300"/>
          </a:xfrm>
        </p:grpSpPr>
        <p:sp>
          <p:nvSpPr>
            <p:cNvPr id="494" name="Google Shape;494;p1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18"/>
          <p:cNvGrpSpPr/>
          <p:nvPr/>
        </p:nvGrpSpPr>
        <p:grpSpPr>
          <a:xfrm flipH="1">
            <a:off x="5091" y="-472343"/>
            <a:ext cx="1129225" cy="1439250"/>
            <a:chOff x="5173625" y="-443725"/>
            <a:chExt cx="1129225" cy="1439250"/>
          </a:xfrm>
        </p:grpSpPr>
        <p:sp>
          <p:nvSpPr>
            <p:cNvPr id="497" name="Google Shape;497;p1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18"/>
          <p:cNvGrpSpPr/>
          <p:nvPr/>
        </p:nvGrpSpPr>
        <p:grpSpPr>
          <a:xfrm>
            <a:off x="8479270" y="-223284"/>
            <a:ext cx="1368260" cy="1078296"/>
            <a:chOff x="4231725" y="-443721"/>
            <a:chExt cx="1368260" cy="1078296"/>
          </a:xfrm>
        </p:grpSpPr>
        <p:sp>
          <p:nvSpPr>
            <p:cNvPr id="500" name="Google Shape;500;p18"/>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18"/>
          <p:cNvGrpSpPr/>
          <p:nvPr/>
        </p:nvGrpSpPr>
        <p:grpSpPr>
          <a:xfrm flipH="1">
            <a:off x="-98709" y="-223280"/>
            <a:ext cx="920275" cy="1078300"/>
            <a:chOff x="4679675" y="-443725"/>
            <a:chExt cx="920275" cy="1078300"/>
          </a:xfrm>
        </p:grpSpPr>
        <p:sp>
          <p:nvSpPr>
            <p:cNvPr id="503" name="Google Shape;503;p1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 name="Google Shape;505;p18"/>
          <p:cNvSpPr txBox="1">
            <a:spLocks noGrp="1"/>
          </p:cNvSpPr>
          <p:nvPr>
            <p:ph type="title"/>
          </p:nvPr>
        </p:nvSpPr>
        <p:spPr>
          <a:xfrm>
            <a:off x="1774800" y="539700"/>
            <a:ext cx="55944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506"/>
        <p:cNvGrpSpPr/>
        <p:nvPr/>
      </p:nvGrpSpPr>
      <p:grpSpPr>
        <a:xfrm>
          <a:off x="0" y="0"/>
          <a:ext cx="0" cy="0"/>
          <a:chOff x="0" y="0"/>
          <a:chExt cx="0" cy="0"/>
        </a:xfrm>
      </p:grpSpPr>
      <p:sp>
        <p:nvSpPr>
          <p:cNvPr id="507" name="Google Shape;507;p19"/>
          <p:cNvSpPr txBox="1">
            <a:spLocks noGrp="1"/>
          </p:cNvSpPr>
          <p:nvPr>
            <p:ph type="title"/>
          </p:nvPr>
        </p:nvSpPr>
        <p:spPr>
          <a:xfrm>
            <a:off x="713325" y="539700"/>
            <a:ext cx="35247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508" name="Google Shape;508;p19"/>
          <p:cNvGrpSpPr/>
          <p:nvPr/>
        </p:nvGrpSpPr>
        <p:grpSpPr>
          <a:xfrm>
            <a:off x="6521425" y="-33816"/>
            <a:ext cx="2852632" cy="755873"/>
            <a:chOff x="6521425" y="153500"/>
            <a:chExt cx="2852632" cy="755873"/>
          </a:xfrm>
        </p:grpSpPr>
        <p:grpSp>
          <p:nvGrpSpPr>
            <p:cNvPr id="509" name="Google Shape;509;p19"/>
            <p:cNvGrpSpPr/>
            <p:nvPr/>
          </p:nvGrpSpPr>
          <p:grpSpPr>
            <a:xfrm>
              <a:off x="6521425" y="153500"/>
              <a:ext cx="2257381" cy="391400"/>
              <a:chOff x="6521425" y="153500"/>
              <a:chExt cx="2257381" cy="391400"/>
            </a:xfrm>
          </p:grpSpPr>
          <p:sp>
            <p:nvSpPr>
              <p:cNvPr id="510" name="Google Shape;510;p19"/>
              <p:cNvSpPr/>
              <p:nvPr/>
            </p:nvSpPr>
            <p:spPr>
              <a:xfrm>
                <a:off x="6623375" y="153500"/>
                <a:ext cx="2155431" cy="342293"/>
              </a:xfrm>
              <a:custGeom>
                <a:avLst/>
                <a:gdLst/>
                <a:ahLst/>
                <a:cxnLst/>
                <a:rect l="l" t="t" r="r" b="b"/>
                <a:pathLst>
                  <a:path w="49394" h="7844" extrusionOk="0">
                    <a:moveTo>
                      <a:pt x="41551" y="1"/>
                    </a:moveTo>
                    <a:lnTo>
                      <a:pt x="41369" y="31"/>
                    </a:lnTo>
                    <a:lnTo>
                      <a:pt x="34104" y="7235"/>
                    </a:lnTo>
                    <a:lnTo>
                      <a:pt x="0" y="7235"/>
                    </a:lnTo>
                    <a:lnTo>
                      <a:pt x="0" y="7843"/>
                    </a:lnTo>
                    <a:lnTo>
                      <a:pt x="34287" y="7843"/>
                    </a:lnTo>
                    <a:lnTo>
                      <a:pt x="34347" y="7813"/>
                    </a:lnTo>
                    <a:cubicBezTo>
                      <a:pt x="34378" y="7813"/>
                      <a:pt x="34439" y="7782"/>
                      <a:pt x="34469" y="7721"/>
                    </a:cubicBezTo>
                    <a:lnTo>
                      <a:pt x="41642" y="578"/>
                    </a:lnTo>
                    <a:lnTo>
                      <a:pt x="49393" y="578"/>
                    </a:lnTo>
                    <a:lnTo>
                      <a:pt x="49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6521425" y="42710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19"/>
            <p:cNvGrpSpPr/>
            <p:nvPr/>
          </p:nvGrpSpPr>
          <p:grpSpPr>
            <a:xfrm>
              <a:off x="6826225" y="326868"/>
              <a:ext cx="2547832" cy="405548"/>
              <a:chOff x="6826225" y="344423"/>
              <a:chExt cx="2547832" cy="405548"/>
            </a:xfrm>
          </p:grpSpPr>
          <p:sp>
            <p:nvSpPr>
              <p:cNvPr id="513" name="Google Shape;513;p19"/>
              <p:cNvSpPr/>
              <p:nvPr/>
            </p:nvSpPr>
            <p:spPr>
              <a:xfrm>
                <a:off x="6928175" y="344423"/>
                <a:ext cx="2445882" cy="350889"/>
              </a:xfrm>
              <a:custGeom>
                <a:avLst/>
                <a:gdLst/>
                <a:ahLst/>
                <a:cxnLst/>
                <a:rect l="l" t="t" r="r" b="b"/>
                <a:pathLst>
                  <a:path w="56050" h="8041" extrusionOk="0">
                    <a:moveTo>
                      <a:pt x="43369" y="1"/>
                    </a:moveTo>
                    <a:cubicBezTo>
                      <a:pt x="43113" y="1"/>
                      <a:pt x="42857" y="119"/>
                      <a:pt x="42706" y="320"/>
                    </a:cubicBezTo>
                    <a:lnTo>
                      <a:pt x="35837" y="7190"/>
                    </a:lnTo>
                    <a:cubicBezTo>
                      <a:pt x="35776" y="7220"/>
                      <a:pt x="35746" y="7281"/>
                      <a:pt x="35685" y="7342"/>
                    </a:cubicBezTo>
                    <a:cubicBezTo>
                      <a:pt x="35654" y="7372"/>
                      <a:pt x="35624" y="7403"/>
                      <a:pt x="35594" y="7433"/>
                    </a:cubicBezTo>
                    <a:lnTo>
                      <a:pt x="0" y="7433"/>
                    </a:lnTo>
                    <a:lnTo>
                      <a:pt x="0" y="8041"/>
                    </a:lnTo>
                    <a:lnTo>
                      <a:pt x="35624" y="8041"/>
                    </a:lnTo>
                    <a:cubicBezTo>
                      <a:pt x="35806" y="8041"/>
                      <a:pt x="35989" y="7919"/>
                      <a:pt x="36141" y="7767"/>
                    </a:cubicBezTo>
                    <a:cubicBezTo>
                      <a:pt x="36171" y="7706"/>
                      <a:pt x="36202" y="7676"/>
                      <a:pt x="36232" y="7646"/>
                    </a:cubicBezTo>
                    <a:lnTo>
                      <a:pt x="43162" y="715"/>
                    </a:lnTo>
                    <a:lnTo>
                      <a:pt x="43193" y="655"/>
                    </a:lnTo>
                    <a:cubicBezTo>
                      <a:pt x="43223" y="594"/>
                      <a:pt x="43253" y="594"/>
                      <a:pt x="43497" y="594"/>
                    </a:cubicBezTo>
                    <a:lnTo>
                      <a:pt x="56050" y="594"/>
                    </a:lnTo>
                    <a:lnTo>
                      <a:pt x="56050" y="16"/>
                    </a:lnTo>
                    <a:lnTo>
                      <a:pt x="43527" y="16"/>
                    </a:lnTo>
                    <a:cubicBezTo>
                      <a:pt x="43475" y="6"/>
                      <a:pt x="43422" y="1"/>
                      <a:pt x="43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826225" y="63217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19"/>
            <p:cNvSpPr/>
            <p:nvPr/>
          </p:nvSpPr>
          <p:spPr>
            <a:xfrm>
              <a:off x="6775775" y="828445"/>
              <a:ext cx="2424560" cy="26575"/>
            </a:xfrm>
            <a:custGeom>
              <a:avLst/>
              <a:gdLst/>
              <a:ahLst/>
              <a:cxnLst/>
              <a:rect l="l" t="t" r="r" b="b"/>
              <a:pathLst>
                <a:path w="39150" h="609" extrusionOk="0">
                  <a:moveTo>
                    <a:pt x="0" y="0"/>
                  </a:moveTo>
                  <a:lnTo>
                    <a:pt x="0" y="608"/>
                  </a:lnTo>
                  <a:lnTo>
                    <a:pt x="39150" y="608"/>
                  </a:lnTo>
                  <a:lnTo>
                    <a:pt x="39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a:off x="6673825" y="791573"/>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CUSTOM_1_1">
    <p:spTree>
      <p:nvGrpSpPr>
        <p:cNvPr id="1" name="Shape 517"/>
        <p:cNvGrpSpPr/>
        <p:nvPr/>
      </p:nvGrpSpPr>
      <p:grpSpPr>
        <a:xfrm>
          <a:off x="0" y="0"/>
          <a:ext cx="0" cy="0"/>
          <a:chOff x="0" y="0"/>
          <a:chExt cx="0" cy="0"/>
        </a:xfrm>
      </p:grpSpPr>
      <p:sp>
        <p:nvSpPr>
          <p:cNvPr id="518" name="Google Shape;518;p20"/>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519" name="Google Shape;519;p20"/>
          <p:cNvGrpSpPr/>
          <p:nvPr/>
        </p:nvGrpSpPr>
        <p:grpSpPr>
          <a:xfrm>
            <a:off x="-217866" y="4785686"/>
            <a:ext cx="2014791" cy="473128"/>
            <a:chOff x="-35118" y="4342063"/>
            <a:chExt cx="2014791" cy="473128"/>
          </a:xfrm>
        </p:grpSpPr>
        <p:sp>
          <p:nvSpPr>
            <p:cNvPr id="520" name="Google Shape;520;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20"/>
          <p:cNvGrpSpPr/>
          <p:nvPr/>
        </p:nvGrpSpPr>
        <p:grpSpPr>
          <a:xfrm>
            <a:off x="-519445" y="4548261"/>
            <a:ext cx="2014791" cy="473128"/>
            <a:chOff x="-35118" y="4342063"/>
            <a:chExt cx="2014791" cy="473128"/>
          </a:xfrm>
        </p:grpSpPr>
        <p:sp>
          <p:nvSpPr>
            <p:cNvPr id="523" name="Google Shape;523;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20"/>
          <p:cNvGrpSpPr/>
          <p:nvPr/>
        </p:nvGrpSpPr>
        <p:grpSpPr>
          <a:xfrm>
            <a:off x="283349" y="-475160"/>
            <a:ext cx="482550" cy="1505350"/>
            <a:chOff x="3121150" y="-443725"/>
            <a:chExt cx="482550" cy="1505350"/>
          </a:xfrm>
        </p:grpSpPr>
        <p:sp>
          <p:nvSpPr>
            <p:cNvPr id="526" name="Google Shape;526;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0"/>
          <p:cNvGrpSpPr/>
          <p:nvPr/>
        </p:nvGrpSpPr>
        <p:grpSpPr>
          <a:xfrm>
            <a:off x="87035" y="-122260"/>
            <a:ext cx="482550" cy="1505350"/>
            <a:chOff x="3121150" y="-443725"/>
            <a:chExt cx="482550" cy="1505350"/>
          </a:xfrm>
        </p:grpSpPr>
        <p:sp>
          <p:nvSpPr>
            <p:cNvPr id="529" name="Google Shape;529;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20"/>
          <p:cNvGrpSpPr/>
          <p:nvPr/>
        </p:nvGrpSpPr>
        <p:grpSpPr>
          <a:xfrm flipH="1">
            <a:off x="8377659" y="-483877"/>
            <a:ext cx="482550" cy="1505350"/>
            <a:chOff x="3121150" y="-443725"/>
            <a:chExt cx="482550" cy="1505350"/>
          </a:xfrm>
        </p:grpSpPr>
        <p:sp>
          <p:nvSpPr>
            <p:cNvPr id="532" name="Google Shape;532;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0"/>
          <p:cNvGrpSpPr/>
          <p:nvPr/>
        </p:nvGrpSpPr>
        <p:grpSpPr>
          <a:xfrm flipH="1">
            <a:off x="8573974" y="-130977"/>
            <a:ext cx="482550" cy="1505350"/>
            <a:chOff x="3121150" y="-443725"/>
            <a:chExt cx="482550" cy="1505350"/>
          </a:xfrm>
        </p:grpSpPr>
        <p:sp>
          <p:nvSpPr>
            <p:cNvPr id="535" name="Google Shape;535;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CUSTOM_1_1_1">
    <p:spTree>
      <p:nvGrpSpPr>
        <p:cNvPr id="1" name="Shape 537"/>
        <p:cNvGrpSpPr/>
        <p:nvPr/>
      </p:nvGrpSpPr>
      <p:grpSpPr>
        <a:xfrm>
          <a:off x="0" y="0"/>
          <a:ext cx="0" cy="0"/>
          <a:chOff x="0" y="0"/>
          <a:chExt cx="0" cy="0"/>
        </a:xfrm>
      </p:grpSpPr>
      <p:grpSp>
        <p:nvGrpSpPr>
          <p:cNvPr id="538" name="Google Shape;538;p21"/>
          <p:cNvGrpSpPr/>
          <p:nvPr/>
        </p:nvGrpSpPr>
        <p:grpSpPr>
          <a:xfrm rot="10800000" flipH="1">
            <a:off x="7503134" y="4535967"/>
            <a:ext cx="920275" cy="1078300"/>
            <a:chOff x="4679675" y="-443725"/>
            <a:chExt cx="920275" cy="1078300"/>
          </a:xfrm>
        </p:grpSpPr>
        <p:sp>
          <p:nvSpPr>
            <p:cNvPr id="539" name="Google Shape;539;p21"/>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1"/>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21"/>
          <p:cNvGrpSpPr/>
          <p:nvPr/>
        </p:nvGrpSpPr>
        <p:grpSpPr>
          <a:xfrm rot="10800000" flipH="1">
            <a:off x="7997084" y="4251217"/>
            <a:ext cx="1129225" cy="1439250"/>
            <a:chOff x="5173625" y="-443725"/>
            <a:chExt cx="1129225" cy="1439250"/>
          </a:xfrm>
        </p:grpSpPr>
        <p:sp>
          <p:nvSpPr>
            <p:cNvPr id="542" name="Google Shape;542;p2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21"/>
          <p:cNvGrpSpPr/>
          <p:nvPr/>
        </p:nvGrpSpPr>
        <p:grpSpPr>
          <a:xfrm rot="10800000" flipH="1">
            <a:off x="8527088" y="4255494"/>
            <a:ext cx="2240950" cy="1657325"/>
            <a:chOff x="4603700" y="-443725"/>
            <a:chExt cx="2240950" cy="1657325"/>
          </a:xfrm>
        </p:grpSpPr>
        <p:sp>
          <p:nvSpPr>
            <p:cNvPr id="545" name="Google Shape;545;p21"/>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1"/>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21"/>
          <p:cNvGrpSpPr/>
          <p:nvPr/>
        </p:nvGrpSpPr>
        <p:grpSpPr>
          <a:xfrm rot="10800000">
            <a:off x="7021" y="-639006"/>
            <a:ext cx="1623175" cy="1972650"/>
            <a:chOff x="4193384" y="4053542"/>
            <a:chExt cx="1623175" cy="1972650"/>
          </a:xfrm>
        </p:grpSpPr>
        <p:grpSp>
          <p:nvGrpSpPr>
            <p:cNvPr id="548" name="Google Shape;548;p21"/>
            <p:cNvGrpSpPr/>
            <p:nvPr/>
          </p:nvGrpSpPr>
          <p:grpSpPr>
            <a:xfrm rot="10800000" flipH="1">
              <a:off x="4193384" y="4947892"/>
              <a:ext cx="920275" cy="1078300"/>
              <a:chOff x="4679675" y="-1053325"/>
              <a:chExt cx="920275" cy="1078300"/>
            </a:xfrm>
          </p:grpSpPr>
          <p:sp>
            <p:nvSpPr>
              <p:cNvPr id="549" name="Google Shape;549;p21"/>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1"/>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21"/>
            <p:cNvGrpSpPr/>
            <p:nvPr/>
          </p:nvGrpSpPr>
          <p:grpSpPr>
            <a:xfrm rot="10800000" flipH="1">
              <a:off x="4687334" y="4053542"/>
              <a:ext cx="1129225" cy="1439250"/>
              <a:chOff x="5173625" y="-443725"/>
              <a:chExt cx="1129225" cy="1439250"/>
            </a:xfrm>
          </p:grpSpPr>
          <p:sp>
            <p:nvSpPr>
              <p:cNvPr id="552" name="Google Shape;552;p2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 name="Google Shape;554;p21"/>
          <p:cNvGrpSpPr/>
          <p:nvPr/>
        </p:nvGrpSpPr>
        <p:grpSpPr>
          <a:xfrm>
            <a:off x="-1256133" y="715243"/>
            <a:ext cx="2014791" cy="473128"/>
            <a:chOff x="-35118" y="4342063"/>
            <a:chExt cx="2014791" cy="473128"/>
          </a:xfrm>
        </p:grpSpPr>
        <p:sp>
          <p:nvSpPr>
            <p:cNvPr id="555" name="Google Shape;555;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21"/>
          <p:cNvGrpSpPr/>
          <p:nvPr/>
        </p:nvGrpSpPr>
        <p:grpSpPr>
          <a:xfrm>
            <a:off x="-1179939" y="967068"/>
            <a:ext cx="2014791" cy="473128"/>
            <a:chOff x="-35118" y="4342063"/>
            <a:chExt cx="2014791" cy="473128"/>
          </a:xfrm>
        </p:grpSpPr>
        <p:sp>
          <p:nvSpPr>
            <p:cNvPr id="558" name="Google Shape;558;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 name="Google Shape;560;p21"/>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2450700" y="3072854"/>
            <a:ext cx="4242600" cy="61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2" name="Google Shape;72;p3"/>
          <p:cNvSpPr txBox="1">
            <a:spLocks noGrp="1"/>
          </p:cNvSpPr>
          <p:nvPr>
            <p:ph type="title" idx="2" hasCustomPrompt="1"/>
          </p:nvPr>
        </p:nvSpPr>
        <p:spPr>
          <a:xfrm>
            <a:off x="3995121" y="1227576"/>
            <a:ext cx="1157400" cy="11574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5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3"/>
          <p:cNvSpPr txBox="1">
            <a:spLocks noGrp="1"/>
          </p:cNvSpPr>
          <p:nvPr>
            <p:ph type="subTitle" idx="1"/>
          </p:nvPr>
        </p:nvSpPr>
        <p:spPr>
          <a:xfrm>
            <a:off x="2509200" y="3652872"/>
            <a:ext cx="4125600" cy="41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4" name="Google Shape;74;p3"/>
          <p:cNvGrpSpPr/>
          <p:nvPr/>
        </p:nvGrpSpPr>
        <p:grpSpPr>
          <a:xfrm flipH="1">
            <a:off x="7153751" y="4056822"/>
            <a:ext cx="2074949" cy="962378"/>
            <a:chOff x="-85249" y="3960975"/>
            <a:chExt cx="2074949" cy="962378"/>
          </a:xfrm>
        </p:grpSpPr>
        <p:grpSp>
          <p:nvGrpSpPr>
            <p:cNvPr id="75" name="Google Shape;75;p3"/>
            <p:cNvGrpSpPr/>
            <p:nvPr/>
          </p:nvGrpSpPr>
          <p:grpSpPr>
            <a:xfrm>
              <a:off x="-44137" y="3960975"/>
              <a:ext cx="2033837" cy="459179"/>
              <a:chOff x="-101291" y="3971002"/>
              <a:chExt cx="2033837" cy="459179"/>
            </a:xfrm>
          </p:grpSpPr>
          <p:sp>
            <p:nvSpPr>
              <p:cNvPr id="76" name="Google Shape;76;p3"/>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3"/>
            <p:cNvGrpSpPr/>
            <p:nvPr/>
          </p:nvGrpSpPr>
          <p:grpSpPr>
            <a:xfrm>
              <a:off x="-85249" y="4203623"/>
              <a:ext cx="2014791" cy="469195"/>
              <a:chOff x="-35118" y="4163517"/>
              <a:chExt cx="2014791" cy="469195"/>
            </a:xfrm>
          </p:grpSpPr>
          <p:sp>
            <p:nvSpPr>
              <p:cNvPr id="79" name="Google Shape;79;p3"/>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3"/>
            <p:cNvGrpSpPr/>
            <p:nvPr/>
          </p:nvGrpSpPr>
          <p:grpSpPr>
            <a:xfrm>
              <a:off x="-85249" y="4454155"/>
              <a:ext cx="2014791" cy="469199"/>
              <a:chOff x="-35118" y="4345992"/>
              <a:chExt cx="2014791" cy="469199"/>
            </a:xfrm>
          </p:grpSpPr>
          <p:sp>
            <p:nvSpPr>
              <p:cNvPr id="82" name="Google Shape;82;p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 name="Google Shape;84;p3"/>
          <p:cNvGrpSpPr/>
          <p:nvPr/>
        </p:nvGrpSpPr>
        <p:grpSpPr>
          <a:xfrm flipH="1">
            <a:off x="323625" y="3807546"/>
            <a:ext cx="1138350" cy="1418750"/>
            <a:chOff x="1287525" y="3801250"/>
            <a:chExt cx="1138350" cy="1418750"/>
          </a:xfrm>
        </p:grpSpPr>
        <p:sp>
          <p:nvSpPr>
            <p:cNvPr id="85" name="Google Shape;85;p3"/>
            <p:cNvSpPr/>
            <p:nvPr/>
          </p:nvSpPr>
          <p:spPr>
            <a:xfrm>
              <a:off x="1287525" y="3909150"/>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307300" y="380125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flipH="1">
            <a:off x="210775" y="4159825"/>
            <a:ext cx="929375" cy="1057800"/>
            <a:chOff x="8076400" y="4159825"/>
            <a:chExt cx="929375" cy="1057800"/>
          </a:xfrm>
        </p:grpSpPr>
        <p:sp>
          <p:nvSpPr>
            <p:cNvPr id="88" name="Google Shape;88;p3"/>
            <p:cNvSpPr/>
            <p:nvPr/>
          </p:nvSpPr>
          <p:spPr>
            <a:xfrm flipH="1">
              <a:off x="8178975" y="4229750"/>
              <a:ext cx="826800" cy="987875"/>
            </a:xfrm>
            <a:custGeom>
              <a:avLst/>
              <a:gdLst/>
              <a:ahLst/>
              <a:cxnLst/>
              <a:rect l="l" t="t" r="r" b="b"/>
              <a:pathLst>
                <a:path w="33072" h="39515" fill="none" extrusionOk="0">
                  <a:moveTo>
                    <a:pt x="33071" y="0"/>
                  </a:moveTo>
                  <a:lnTo>
                    <a:pt x="0" y="0"/>
                  </a:lnTo>
                  <a:lnTo>
                    <a:pt x="0" y="39514"/>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flipH="1">
              <a:off x="8076400" y="4159825"/>
              <a:ext cx="118575" cy="117825"/>
            </a:xfrm>
            <a:custGeom>
              <a:avLst/>
              <a:gdLst/>
              <a:ahLst/>
              <a:cxnLst/>
              <a:rect l="l" t="t" r="r" b="b"/>
              <a:pathLst>
                <a:path w="4743" h="4713" fill="none" extrusionOk="0">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3"/>
          <p:cNvGrpSpPr/>
          <p:nvPr/>
        </p:nvGrpSpPr>
        <p:grpSpPr>
          <a:xfrm>
            <a:off x="6993948" y="5750"/>
            <a:ext cx="1195349" cy="1078296"/>
            <a:chOff x="4404625" y="-443721"/>
            <a:chExt cx="1195349" cy="1078296"/>
          </a:xfrm>
        </p:grpSpPr>
        <p:sp>
          <p:nvSpPr>
            <p:cNvPr id="91" name="Google Shape;91;p3"/>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3"/>
          <p:cNvGrpSpPr/>
          <p:nvPr/>
        </p:nvGrpSpPr>
        <p:grpSpPr>
          <a:xfrm>
            <a:off x="7810151" y="-104276"/>
            <a:ext cx="1129225" cy="1439250"/>
            <a:chOff x="5173625" y="-443725"/>
            <a:chExt cx="1129225" cy="1439250"/>
          </a:xfrm>
        </p:grpSpPr>
        <p:sp>
          <p:nvSpPr>
            <p:cNvPr id="94" name="Google Shape;94;p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3"/>
          <p:cNvGrpSpPr/>
          <p:nvPr/>
        </p:nvGrpSpPr>
        <p:grpSpPr>
          <a:xfrm rot="10800000" flipH="1">
            <a:off x="-784112" y="147249"/>
            <a:ext cx="1138350" cy="1418750"/>
            <a:chOff x="-784112" y="3818928"/>
            <a:chExt cx="1138350" cy="1418750"/>
          </a:xfrm>
        </p:grpSpPr>
        <p:sp>
          <p:nvSpPr>
            <p:cNvPr id="97" name="Google Shape;97;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rot="10800000" flipH="1">
            <a:off x="-370081" y="-96211"/>
            <a:ext cx="1138350" cy="1418750"/>
            <a:chOff x="-784112" y="3818928"/>
            <a:chExt cx="1138350" cy="1418750"/>
          </a:xfrm>
        </p:grpSpPr>
        <p:sp>
          <p:nvSpPr>
            <p:cNvPr id="100" name="Google Shape;100;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3"/>
          <p:cNvGrpSpPr/>
          <p:nvPr/>
        </p:nvGrpSpPr>
        <p:grpSpPr>
          <a:xfrm rot="10800000" flipH="1">
            <a:off x="70117" y="-395120"/>
            <a:ext cx="1138350" cy="1418750"/>
            <a:chOff x="-784112" y="3818928"/>
            <a:chExt cx="1138350" cy="1418750"/>
          </a:xfrm>
        </p:grpSpPr>
        <p:sp>
          <p:nvSpPr>
            <p:cNvPr id="103" name="Google Shape;103;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561"/>
        <p:cNvGrpSpPr/>
        <p:nvPr/>
      </p:nvGrpSpPr>
      <p:grpSpPr>
        <a:xfrm>
          <a:off x="0" y="0"/>
          <a:ext cx="0" cy="0"/>
          <a:chOff x="0" y="0"/>
          <a:chExt cx="0" cy="0"/>
        </a:xfrm>
      </p:grpSpPr>
      <p:grpSp>
        <p:nvGrpSpPr>
          <p:cNvPr id="562" name="Google Shape;562;p22"/>
          <p:cNvGrpSpPr/>
          <p:nvPr/>
        </p:nvGrpSpPr>
        <p:grpSpPr>
          <a:xfrm>
            <a:off x="87588" y="-482281"/>
            <a:ext cx="482550" cy="1505350"/>
            <a:chOff x="3121150" y="-443725"/>
            <a:chExt cx="482550" cy="1505350"/>
          </a:xfrm>
        </p:grpSpPr>
        <p:sp>
          <p:nvSpPr>
            <p:cNvPr id="563" name="Google Shape;563;p2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22"/>
          <p:cNvGrpSpPr/>
          <p:nvPr/>
        </p:nvGrpSpPr>
        <p:grpSpPr>
          <a:xfrm>
            <a:off x="999825" y="-467301"/>
            <a:ext cx="929375" cy="1078300"/>
            <a:chOff x="1990425" y="-443725"/>
            <a:chExt cx="929375" cy="1078300"/>
          </a:xfrm>
        </p:grpSpPr>
        <p:sp>
          <p:nvSpPr>
            <p:cNvPr id="566" name="Google Shape;566;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2"/>
          <p:cNvGrpSpPr/>
          <p:nvPr/>
        </p:nvGrpSpPr>
        <p:grpSpPr>
          <a:xfrm>
            <a:off x="296925" y="-1076901"/>
            <a:ext cx="1138350" cy="1439250"/>
            <a:chOff x="1287525" y="-443725"/>
            <a:chExt cx="1138350" cy="1439250"/>
          </a:xfrm>
        </p:grpSpPr>
        <p:sp>
          <p:nvSpPr>
            <p:cNvPr id="569" name="Google Shape;569;p2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22"/>
          <p:cNvGrpSpPr/>
          <p:nvPr/>
        </p:nvGrpSpPr>
        <p:grpSpPr>
          <a:xfrm>
            <a:off x="8582213" y="-482281"/>
            <a:ext cx="474200" cy="1505350"/>
            <a:chOff x="3995775" y="-443725"/>
            <a:chExt cx="474200" cy="1505350"/>
          </a:xfrm>
        </p:grpSpPr>
        <p:sp>
          <p:nvSpPr>
            <p:cNvPr id="572" name="Google Shape;572;p2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22"/>
          <p:cNvGrpSpPr/>
          <p:nvPr/>
        </p:nvGrpSpPr>
        <p:grpSpPr>
          <a:xfrm>
            <a:off x="7270475" y="-467301"/>
            <a:ext cx="920275" cy="1078300"/>
            <a:chOff x="4679675" y="-443725"/>
            <a:chExt cx="920275" cy="1078300"/>
          </a:xfrm>
        </p:grpSpPr>
        <p:sp>
          <p:nvSpPr>
            <p:cNvPr id="575" name="Google Shape;575;p2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22"/>
          <p:cNvGrpSpPr/>
          <p:nvPr/>
        </p:nvGrpSpPr>
        <p:grpSpPr>
          <a:xfrm>
            <a:off x="7764425" y="-1076901"/>
            <a:ext cx="1129225" cy="1439250"/>
            <a:chOff x="5173625" y="-443725"/>
            <a:chExt cx="1129225" cy="1439250"/>
          </a:xfrm>
        </p:grpSpPr>
        <p:sp>
          <p:nvSpPr>
            <p:cNvPr id="578" name="Google Shape;578;p2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22"/>
          <p:cNvGrpSpPr/>
          <p:nvPr/>
        </p:nvGrpSpPr>
        <p:grpSpPr>
          <a:xfrm>
            <a:off x="-1220287" y="-761576"/>
            <a:ext cx="2249325" cy="1657325"/>
            <a:chOff x="746475" y="-443725"/>
            <a:chExt cx="2249325" cy="1657325"/>
          </a:xfrm>
        </p:grpSpPr>
        <p:sp>
          <p:nvSpPr>
            <p:cNvPr id="581" name="Google Shape;581;p22"/>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22"/>
          <p:cNvGrpSpPr/>
          <p:nvPr/>
        </p:nvGrpSpPr>
        <p:grpSpPr>
          <a:xfrm>
            <a:off x="8123338" y="-761576"/>
            <a:ext cx="2240950" cy="1657325"/>
            <a:chOff x="4603700" y="-443725"/>
            <a:chExt cx="2240950" cy="1657325"/>
          </a:xfrm>
        </p:grpSpPr>
        <p:sp>
          <p:nvSpPr>
            <p:cNvPr id="584" name="Google Shape;584;p22"/>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2"/>
          <p:cNvGrpSpPr/>
          <p:nvPr/>
        </p:nvGrpSpPr>
        <p:grpSpPr>
          <a:xfrm>
            <a:off x="2926213" y="-467301"/>
            <a:ext cx="929375" cy="1078300"/>
            <a:chOff x="1990425" y="-443725"/>
            <a:chExt cx="929375" cy="1078300"/>
          </a:xfrm>
        </p:grpSpPr>
        <p:sp>
          <p:nvSpPr>
            <p:cNvPr id="587" name="Google Shape;587;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22"/>
          <p:cNvGrpSpPr/>
          <p:nvPr/>
        </p:nvGrpSpPr>
        <p:grpSpPr>
          <a:xfrm>
            <a:off x="3535813" y="-695901"/>
            <a:ext cx="929375" cy="1078300"/>
            <a:chOff x="1990425" y="-443725"/>
            <a:chExt cx="929375" cy="1078300"/>
          </a:xfrm>
        </p:grpSpPr>
        <p:sp>
          <p:nvSpPr>
            <p:cNvPr id="590" name="Google Shape;590;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22"/>
          <p:cNvSpPr txBox="1">
            <a:spLocks noGrp="1"/>
          </p:cNvSpPr>
          <p:nvPr>
            <p:ph type="title" hasCustomPrompt="1"/>
          </p:nvPr>
        </p:nvSpPr>
        <p:spPr>
          <a:xfrm>
            <a:off x="1096600" y="262546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93" name="Google Shape;593;p22"/>
          <p:cNvSpPr txBox="1">
            <a:spLocks noGrp="1"/>
          </p:cNvSpPr>
          <p:nvPr>
            <p:ph type="subTitle" idx="1"/>
          </p:nvPr>
        </p:nvSpPr>
        <p:spPr>
          <a:xfrm>
            <a:off x="775750" y="385376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4" name="Google Shape;594;p22"/>
          <p:cNvSpPr txBox="1">
            <a:spLocks noGrp="1"/>
          </p:cNvSpPr>
          <p:nvPr>
            <p:ph type="title" idx="2"/>
          </p:nvPr>
        </p:nvSpPr>
        <p:spPr>
          <a:xfrm>
            <a:off x="775750" y="347456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95" name="Google Shape;595;p22"/>
          <p:cNvSpPr txBox="1">
            <a:spLocks noGrp="1"/>
          </p:cNvSpPr>
          <p:nvPr>
            <p:ph type="title" idx="3" hasCustomPrompt="1"/>
          </p:nvPr>
        </p:nvSpPr>
        <p:spPr>
          <a:xfrm>
            <a:off x="3781200" y="272451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96" name="Google Shape;596;p22"/>
          <p:cNvSpPr txBox="1">
            <a:spLocks noGrp="1"/>
          </p:cNvSpPr>
          <p:nvPr>
            <p:ph type="subTitle" idx="4"/>
          </p:nvPr>
        </p:nvSpPr>
        <p:spPr>
          <a:xfrm>
            <a:off x="3460350" y="395281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7" name="Google Shape;597;p22"/>
          <p:cNvSpPr txBox="1">
            <a:spLocks noGrp="1"/>
          </p:cNvSpPr>
          <p:nvPr>
            <p:ph type="title" idx="5"/>
          </p:nvPr>
        </p:nvSpPr>
        <p:spPr>
          <a:xfrm>
            <a:off x="3460350" y="357361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98" name="Google Shape;598;p22"/>
          <p:cNvSpPr txBox="1">
            <a:spLocks noGrp="1"/>
          </p:cNvSpPr>
          <p:nvPr>
            <p:ph type="title" idx="6" hasCustomPrompt="1"/>
          </p:nvPr>
        </p:nvSpPr>
        <p:spPr>
          <a:xfrm>
            <a:off x="6465800" y="272451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99" name="Google Shape;599;p22"/>
          <p:cNvSpPr txBox="1">
            <a:spLocks noGrp="1"/>
          </p:cNvSpPr>
          <p:nvPr>
            <p:ph type="subTitle" idx="7"/>
          </p:nvPr>
        </p:nvSpPr>
        <p:spPr>
          <a:xfrm>
            <a:off x="6144950" y="395281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0" name="Google Shape;600;p22"/>
          <p:cNvSpPr txBox="1">
            <a:spLocks noGrp="1"/>
          </p:cNvSpPr>
          <p:nvPr>
            <p:ph type="title" idx="8"/>
          </p:nvPr>
        </p:nvSpPr>
        <p:spPr>
          <a:xfrm>
            <a:off x="6144950" y="357361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601" name="Google Shape;601;p22"/>
          <p:cNvGrpSpPr/>
          <p:nvPr/>
        </p:nvGrpSpPr>
        <p:grpSpPr>
          <a:xfrm>
            <a:off x="4852625" y="-1035569"/>
            <a:ext cx="1138350" cy="1439250"/>
            <a:chOff x="1287525" y="-443725"/>
            <a:chExt cx="1138350" cy="1439250"/>
          </a:xfrm>
        </p:grpSpPr>
        <p:sp>
          <p:nvSpPr>
            <p:cNvPr id="602" name="Google Shape;602;p2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604"/>
        <p:cNvGrpSpPr/>
        <p:nvPr/>
      </p:nvGrpSpPr>
      <p:grpSpPr>
        <a:xfrm>
          <a:off x="0" y="0"/>
          <a:ext cx="0" cy="0"/>
          <a:chOff x="0" y="0"/>
          <a:chExt cx="0" cy="0"/>
        </a:xfrm>
      </p:grpSpPr>
      <p:sp>
        <p:nvSpPr>
          <p:cNvPr id="605" name="Google Shape;605;p23"/>
          <p:cNvSpPr txBox="1">
            <a:spLocks noGrp="1"/>
          </p:cNvSpPr>
          <p:nvPr>
            <p:ph type="title"/>
          </p:nvPr>
        </p:nvSpPr>
        <p:spPr>
          <a:xfrm>
            <a:off x="803750" y="1813650"/>
            <a:ext cx="3372600" cy="696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atin typeface="Source Sans Pro"/>
                <a:ea typeface="Source Sans Pro"/>
                <a:cs typeface="Source Sans Pro"/>
                <a:sym typeface="Source Sans Pro"/>
              </a:defRPr>
            </a:lvl1pPr>
            <a:lvl2pPr lvl="1" rtl="0">
              <a:spcBef>
                <a:spcPts val="0"/>
              </a:spcBef>
              <a:spcAft>
                <a:spcPts val="0"/>
              </a:spcAft>
              <a:buSzPts val="3000"/>
              <a:buNone/>
              <a:defRPr sz="3000">
                <a:latin typeface="Source Sans Pro"/>
                <a:ea typeface="Source Sans Pro"/>
                <a:cs typeface="Source Sans Pro"/>
                <a:sym typeface="Source Sans Pro"/>
              </a:defRPr>
            </a:lvl2pPr>
            <a:lvl3pPr lvl="2" rtl="0">
              <a:spcBef>
                <a:spcPts val="0"/>
              </a:spcBef>
              <a:spcAft>
                <a:spcPts val="0"/>
              </a:spcAft>
              <a:buSzPts val="3000"/>
              <a:buNone/>
              <a:defRPr sz="3000">
                <a:latin typeface="Source Sans Pro"/>
                <a:ea typeface="Source Sans Pro"/>
                <a:cs typeface="Source Sans Pro"/>
                <a:sym typeface="Source Sans Pro"/>
              </a:defRPr>
            </a:lvl3pPr>
            <a:lvl4pPr lvl="3" rtl="0">
              <a:spcBef>
                <a:spcPts val="0"/>
              </a:spcBef>
              <a:spcAft>
                <a:spcPts val="0"/>
              </a:spcAft>
              <a:buSzPts val="3000"/>
              <a:buNone/>
              <a:defRPr sz="3000">
                <a:latin typeface="Source Sans Pro"/>
                <a:ea typeface="Source Sans Pro"/>
                <a:cs typeface="Source Sans Pro"/>
                <a:sym typeface="Source Sans Pro"/>
              </a:defRPr>
            </a:lvl4pPr>
            <a:lvl5pPr lvl="4" rtl="0">
              <a:spcBef>
                <a:spcPts val="0"/>
              </a:spcBef>
              <a:spcAft>
                <a:spcPts val="0"/>
              </a:spcAft>
              <a:buSzPts val="3000"/>
              <a:buNone/>
              <a:defRPr sz="3000">
                <a:latin typeface="Source Sans Pro"/>
                <a:ea typeface="Source Sans Pro"/>
                <a:cs typeface="Source Sans Pro"/>
                <a:sym typeface="Source Sans Pro"/>
              </a:defRPr>
            </a:lvl5pPr>
            <a:lvl6pPr lvl="5" rtl="0">
              <a:spcBef>
                <a:spcPts val="0"/>
              </a:spcBef>
              <a:spcAft>
                <a:spcPts val="0"/>
              </a:spcAft>
              <a:buSzPts val="3000"/>
              <a:buNone/>
              <a:defRPr sz="3000">
                <a:latin typeface="Source Sans Pro"/>
                <a:ea typeface="Source Sans Pro"/>
                <a:cs typeface="Source Sans Pro"/>
                <a:sym typeface="Source Sans Pro"/>
              </a:defRPr>
            </a:lvl6pPr>
            <a:lvl7pPr lvl="6" rtl="0">
              <a:spcBef>
                <a:spcPts val="0"/>
              </a:spcBef>
              <a:spcAft>
                <a:spcPts val="0"/>
              </a:spcAft>
              <a:buSzPts val="3000"/>
              <a:buNone/>
              <a:defRPr sz="3000">
                <a:latin typeface="Source Sans Pro"/>
                <a:ea typeface="Source Sans Pro"/>
                <a:cs typeface="Source Sans Pro"/>
                <a:sym typeface="Source Sans Pro"/>
              </a:defRPr>
            </a:lvl7pPr>
            <a:lvl8pPr lvl="7" rtl="0">
              <a:spcBef>
                <a:spcPts val="0"/>
              </a:spcBef>
              <a:spcAft>
                <a:spcPts val="0"/>
              </a:spcAft>
              <a:buSzPts val="3000"/>
              <a:buNone/>
              <a:defRPr sz="3000">
                <a:latin typeface="Source Sans Pro"/>
                <a:ea typeface="Source Sans Pro"/>
                <a:cs typeface="Source Sans Pro"/>
                <a:sym typeface="Source Sans Pro"/>
              </a:defRPr>
            </a:lvl8pPr>
            <a:lvl9pPr lvl="8" rtl="0">
              <a:spcBef>
                <a:spcPts val="0"/>
              </a:spcBef>
              <a:spcAft>
                <a:spcPts val="0"/>
              </a:spcAft>
              <a:buSzPts val="3000"/>
              <a:buNone/>
              <a:defRPr sz="3000">
                <a:latin typeface="Source Sans Pro"/>
                <a:ea typeface="Source Sans Pro"/>
                <a:cs typeface="Source Sans Pro"/>
                <a:sym typeface="Source Sans Pro"/>
              </a:defRPr>
            </a:lvl9pPr>
          </a:lstStyle>
          <a:p>
            <a:endParaRPr/>
          </a:p>
        </p:txBody>
      </p:sp>
      <p:sp>
        <p:nvSpPr>
          <p:cNvPr id="606" name="Google Shape;606;p23"/>
          <p:cNvSpPr txBox="1">
            <a:spLocks noGrp="1"/>
          </p:cNvSpPr>
          <p:nvPr>
            <p:ph type="subTitle" idx="1"/>
          </p:nvPr>
        </p:nvSpPr>
        <p:spPr>
          <a:xfrm>
            <a:off x="803738" y="2546138"/>
            <a:ext cx="3453900" cy="95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607" name="Google Shape;607;p23"/>
          <p:cNvGrpSpPr/>
          <p:nvPr/>
        </p:nvGrpSpPr>
        <p:grpSpPr>
          <a:xfrm>
            <a:off x="8429813" y="-482281"/>
            <a:ext cx="474200" cy="1505350"/>
            <a:chOff x="3995775" y="-443725"/>
            <a:chExt cx="474200" cy="1505350"/>
          </a:xfrm>
        </p:grpSpPr>
        <p:sp>
          <p:nvSpPr>
            <p:cNvPr id="608" name="Google Shape;608;p23"/>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23"/>
          <p:cNvGrpSpPr/>
          <p:nvPr/>
        </p:nvGrpSpPr>
        <p:grpSpPr>
          <a:xfrm>
            <a:off x="7118075" y="-467301"/>
            <a:ext cx="920275" cy="1078300"/>
            <a:chOff x="4679675" y="-443725"/>
            <a:chExt cx="920275" cy="1078300"/>
          </a:xfrm>
        </p:grpSpPr>
        <p:sp>
          <p:nvSpPr>
            <p:cNvPr id="611" name="Google Shape;611;p23"/>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23"/>
          <p:cNvGrpSpPr/>
          <p:nvPr/>
        </p:nvGrpSpPr>
        <p:grpSpPr>
          <a:xfrm>
            <a:off x="7612025" y="-1076901"/>
            <a:ext cx="1129225" cy="1439250"/>
            <a:chOff x="5173625" y="-443725"/>
            <a:chExt cx="1129225" cy="1439250"/>
          </a:xfrm>
        </p:grpSpPr>
        <p:sp>
          <p:nvSpPr>
            <p:cNvPr id="614" name="Google Shape;614;p2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23"/>
          <p:cNvGrpSpPr/>
          <p:nvPr/>
        </p:nvGrpSpPr>
        <p:grpSpPr>
          <a:xfrm>
            <a:off x="7970938" y="-761576"/>
            <a:ext cx="2240950" cy="1657325"/>
            <a:chOff x="4603700" y="-443725"/>
            <a:chExt cx="2240950" cy="1657325"/>
          </a:xfrm>
        </p:grpSpPr>
        <p:sp>
          <p:nvSpPr>
            <p:cNvPr id="617" name="Google Shape;617;p23"/>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23"/>
          <p:cNvGrpSpPr/>
          <p:nvPr/>
        </p:nvGrpSpPr>
        <p:grpSpPr>
          <a:xfrm rot="10800000" flipH="1">
            <a:off x="-483489" y="4432692"/>
            <a:ext cx="2014791" cy="473128"/>
            <a:chOff x="-35118" y="4342063"/>
            <a:chExt cx="2014791" cy="473128"/>
          </a:xfrm>
        </p:grpSpPr>
        <p:sp>
          <p:nvSpPr>
            <p:cNvPr id="620" name="Google Shape;620;p2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23"/>
          <p:cNvGrpSpPr/>
          <p:nvPr/>
        </p:nvGrpSpPr>
        <p:grpSpPr>
          <a:xfrm>
            <a:off x="-483497" y="4392827"/>
            <a:ext cx="2014791" cy="473128"/>
            <a:chOff x="-35118" y="4342063"/>
            <a:chExt cx="2014791" cy="473128"/>
          </a:xfrm>
        </p:grpSpPr>
        <p:sp>
          <p:nvSpPr>
            <p:cNvPr id="623" name="Google Shape;623;p2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23"/>
          <p:cNvGrpSpPr/>
          <p:nvPr/>
        </p:nvGrpSpPr>
        <p:grpSpPr>
          <a:xfrm>
            <a:off x="239988" y="-482281"/>
            <a:ext cx="482550" cy="1505350"/>
            <a:chOff x="3121150" y="-443725"/>
            <a:chExt cx="482550" cy="1505350"/>
          </a:xfrm>
        </p:grpSpPr>
        <p:sp>
          <p:nvSpPr>
            <p:cNvPr id="626" name="Google Shape;626;p23"/>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3"/>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23"/>
          <p:cNvGrpSpPr/>
          <p:nvPr/>
        </p:nvGrpSpPr>
        <p:grpSpPr>
          <a:xfrm>
            <a:off x="444769" y="-913981"/>
            <a:ext cx="482550" cy="1505350"/>
            <a:chOff x="3121150" y="-443725"/>
            <a:chExt cx="482550" cy="1505350"/>
          </a:xfrm>
        </p:grpSpPr>
        <p:sp>
          <p:nvSpPr>
            <p:cNvPr id="629" name="Google Shape;629;p23"/>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3"/>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23"/>
          <p:cNvGrpSpPr/>
          <p:nvPr/>
        </p:nvGrpSpPr>
        <p:grpSpPr>
          <a:xfrm rot="5400000">
            <a:off x="965855" y="-856180"/>
            <a:ext cx="2290315" cy="1518337"/>
            <a:chOff x="-736445" y="1581995"/>
            <a:chExt cx="2290315" cy="1518337"/>
          </a:xfrm>
        </p:grpSpPr>
        <p:sp>
          <p:nvSpPr>
            <p:cNvPr id="632" name="Google Shape;632;p23"/>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23"/>
            <p:cNvGrpSpPr/>
            <p:nvPr/>
          </p:nvGrpSpPr>
          <p:grpSpPr>
            <a:xfrm>
              <a:off x="-736445" y="1581995"/>
              <a:ext cx="2290315" cy="1518337"/>
              <a:chOff x="-565732" y="1582220"/>
              <a:chExt cx="2290315" cy="1518337"/>
            </a:xfrm>
          </p:grpSpPr>
          <p:sp>
            <p:nvSpPr>
              <p:cNvPr id="634" name="Google Shape;634;p23"/>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23"/>
              <p:cNvGrpSpPr/>
              <p:nvPr/>
            </p:nvGrpSpPr>
            <p:grpSpPr>
              <a:xfrm>
                <a:off x="-565732" y="1582220"/>
                <a:ext cx="2290315" cy="435914"/>
                <a:chOff x="-565732" y="1582220"/>
                <a:chExt cx="2290315" cy="435914"/>
              </a:xfrm>
            </p:grpSpPr>
            <p:sp>
              <p:nvSpPr>
                <p:cNvPr id="636" name="Google Shape;636;p23"/>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23"/>
              <p:cNvGrpSpPr/>
              <p:nvPr/>
            </p:nvGrpSpPr>
            <p:grpSpPr>
              <a:xfrm>
                <a:off x="-565732" y="1759770"/>
                <a:ext cx="1948882" cy="441085"/>
                <a:chOff x="-565732" y="1759770"/>
                <a:chExt cx="1948882" cy="441085"/>
              </a:xfrm>
            </p:grpSpPr>
            <p:sp>
              <p:nvSpPr>
                <p:cNvPr id="639" name="Google Shape;639;p23"/>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23"/>
              <p:cNvGrpSpPr/>
              <p:nvPr/>
            </p:nvGrpSpPr>
            <p:grpSpPr>
              <a:xfrm>
                <a:off x="-390503" y="2295383"/>
                <a:ext cx="1572778" cy="118575"/>
                <a:chOff x="-390503" y="2295383"/>
                <a:chExt cx="1572778" cy="118575"/>
              </a:xfrm>
            </p:grpSpPr>
            <p:sp>
              <p:nvSpPr>
                <p:cNvPr id="642" name="Google Shape;642;p23"/>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23"/>
              <p:cNvGrpSpPr/>
              <p:nvPr/>
            </p:nvGrpSpPr>
            <p:grpSpPr>
              <a:xfrm>
                <a:off x="-565732" y="2666266"/>
                <a:ext cx="2239329" cy="434292"/>
                <a:chOff x="-565732" y="2666266"/>
                <a:chExt cx="2239329" cy="434292"/>
              </a:xfrm>
            </p:grpSpPr>
            <p:sp>
              <p:nvSpPr>
                <p:cNvPr id="645" name="Google Shape;645;p23"/>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647"/>
        <p:cNvGrpSpPr/>
        <p:nvPr/>
      </p:nvGrpSpPr>
      <p:grpSpPr>
        <a:xfrm>
          <a:off x="0" y="0"/>
          <a:ext cx="0" cy="0"/>
          <a:chOff x="0" y="0"/>
          <a:chExt cx="0" cy="0"/>
        </a:xfrm>
      </p:grpSpPr>
      <p:grpSp>
        <p:nvGrpSpPr>
          <p:cNvPr id="648" name="Google Shape;648;p24"/>
          <p:cNvGrpSpPr/>
          <p:nvPr/>
        </p:nvGrpSpPr>
        <p:grpSpPr>
          <a:xfrm>
            <a:off x="1050348" y="-469529"/>
            <a:ext cx="1195349" cy="1078296"/>
            <a:chOff x="4404625" y="-443721"/>
            <a:chExt cx="1195349" cy="1078296"/>
          </a:xfrm>
        </p:grpSpPr>
        <p:sp>
          <p:nvSpPr>
            <p:cNvPr id="649" name="Google Shape;649;p2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24"/>
          <p:cNvGrpSpPr/>
          <p:nvPr/>
        </p:nvGrpSpPr>
        <p:grpSpPr>
          <a:xfrm rot="-5400000">
            <a:off x="-393663" y="-505555"/>
            <a:ext cx="2181860" cy="892524"/>
            <a:chOff x="6525475" y="148600"/>
            <a:chExt cx="2808779" cy="1148975"/>
          </a:xfrm>
        </p:grpSpPr>
        <p:sp>
          <p:nvSpPr>
            <p:cNvPr id="652" name="Google Shape;652;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24"/>
          <p:cNvGrpSpPr/>
          <p:nvPr/>
        </p:nvGrpSpPr>
        <p:grpSpPr>
          <a:xfrm rot="-5400000">
            <a:off x="38041" y="-247490"/>
            <a:ext cx="2181860" cy="892524"/>
            <a:chOff x="6525475" y="148600"/>
            <a:chExt cx="2808779" cy="1148975"/>
          </a:xfrm>
        </p:grpSpPr>
        <p:sp>
          <p:nvSpPr>
            <p:cNvPr id="655" name="Google Shape;655;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24"/>
          <p:cNvGrpSpPr/>
          <p:nvPr/>
        </p:nvGrpSpPr>
        <p:grpSpPr>
          <a:xfrm flipH="1">
            <a:off x="6888680" y="-997823"/>
            <a:ext cx="1994692" cy="2439924"/>
            <a:chOff x="403404" y="-997823"/>
            <a:chExt cx="1994692" cy="2439924"/>
          </a:xfrm>
        </p:grpSpPr>
        <p:grpSp>
          <p:nvGrpSpPr>
            <p:cNvPr id="658" name="Google Shape;658;p24"/>
            <p:cNvGrpSpPr/>
            <p:nvPr/>
          </p:nvGrpSpPr>
          <p:grpSpPr>
            <a:xfrm>
              <a:off x="1202748" y="-317129"/>
              <a:ext cx="1195349" cy="1078296"/>
              <a:chOff x="4404625" y="-443721"/>
              <a:chExt cx="1195349" cy="1078296"/>
            </a:xfrm>
          </p:grpSpPr>
          <p:sp>
            <p:nvSpPr>
              <p:cNvPr id="659" name="Google Shape;659;p2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24"/>
            <p:cNvGrpSpPr/>
            <p:nvPr/>
          </p:nvGrpSpPr>
          <p:grpSpPr>
            <a:xfrm rot="-5400000">
              <a:off x="-241263" y="-353155"/>
              <a:ext cx="2181860" cy="892524"/>
              <a:chOff x="6525475" y="148600"/>
              <a:chExt cx="2808779" cy="1148975"/>
            </a:xfrm>
          </p:grpSpPr>
          <p:sp>
            <p:nvSpPr>
              <p:cNvPr id="662" name="Google Shape;662;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24"/>
            <p:cNvGrpSpPr/>
            <p:nvPr/>
          </p:nvGrpSpPr>
          <p:grpSpPr>
            <a:xfrm rot="-5400000">
              <a:off x="182166" y="-95090"/>
              <a:ext cx="2181860" cy="892524"/>
              <a:chOff x="6525475" y="148600"/>
              <a:chExt cx="2808779" cy="1148975"/>
            </a:xfrm>
          </p:grpSpPr>
          <p:sp>
            <p:nvSpPr>
              <p:cNvPr id="665" name="Google Shape;665;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7" name="Google Shape;667;p24"/>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668" name="Google Shape;668;p24"/>
          <p:cNvSpPr txBox="1">
            <a:spLocks noGrp="1"/>
          </p:cNvSpPr>
          <p:nvPr>
            <p:ph type="body" idx="1"/>
          </p:nvPr>
        </p:nvSpPr>
        <p:spPr>
          <a:xfrm>
            <a:off x="713250" y="1342250"/>
            <a:ext cx="7717500" cy="32616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Clr>
                <a:schemeClr val="accent1"/>
              </a:buClr>
              <a:buSzPts val="1400"/>
              <a:buFont typeface="Lato"/>
              <a:buChar char="○"/>
              <a:defRPr/>
            </a:lvl1pPr>
            <a:lvl2pPr marL="914400" lvl="1" indent="-317500" rtl="0">
              <a:lnSpc>
                <a:spcPct val="100000"/>
              </a:lnSpc>
              <a:spcBef>
                <a:spcPts val="160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669" name="Google Shape;669;p24"/>
          <p:cNvGrpSpPr/>
          <p:nvPr/>
        </p:nvGrpSpPr>
        <p:grpSpPr>
          <a:xfrm>
            <a:off x="-272766" y="4539543"/>
            <a:ext cx="2014791" cy="473128"/>
            <a:chOff x="-35118" y="4342063"/>
            <a:chExt cx="2014791" cy="473128"/>
          </a:xfrm>
        </p:grpSpPr>
        <p:sp>
          <p:nvSpPr>
            <p:cNvPr id="670" name="Google Shape;670;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24"/>
          <p:cNvGrpSpPr/>
          <p:nvPr/>
        </p:nvGrpSpPr>
        <p:grpSpPr>
          <a:xfrm>
            <a:off x="-217866" y="4785686"/>
            <a:ext cx="2014791" cy="473128"/>
            <a:chOff x="-35118" y="4342063"/>
            <a:chExt cx="2014791" cy="473128"/>
          </a:xfrm>
        </p:grpSpPr>
        <p:sp>
          <p:nvSpPr>
            <p:cNvPr id="673" name="Google Shape;673;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24"/>
          <p:cNvGrpSpPr/>
          <p:nvPr/>
        </p:nvGrpSpPr>
        <p:grpSpPr>
          <a:xfrm rot="10800000">
            <a:off x="7239830" y="4310943"/>
            <a:ext cx="2014791" cy="473128"/>
            <a:chOff x="-35118" y="4342063"/>
            <a:chExt cx="2014791" cy="473128"/>
          </a:xfrm>
        </p:grpSpPr>
        <p:sp>
          <p:nvSpPr>
            <p:cNvPr id="676" name="Google Shape;676;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678"/>
        <p:cNvGrpSpPr/>
        <p:nvPr/>
      </p:nvGrpSpPr>
      <p:grpSpPr>
        <a:xfrm>
          <a:off x="0" y="0"/>
          <a:ext cx="0" cy="0"/>
          <a:chOff x="0" y="0"/>
          <a:chExt cx="0" cy="0"/>
        </a:xfrm>
      </p:grpSpPr>
      <p:sp>
        <p:nvSpPr>
          <p:cNvPr id="679" name="Google Shape;679;p25"/>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680" name="Google Shape;680;p25"/>
          <p:cNvSpPr txBox="1">
            <a:spLocks noGrp="1"/>
          </p:cNvSpPr>
          <p:nvPr>
            <p:ph type="body" idx="1"/>
          </p:nvPr>
        </p:nvSpPr>
        <p:spPr>
          <a:xfrm>
            <a:off x="3818675" y="1681875"/>
            <a:ext cx="4611900" cy="2727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681" name="Google Shape;681;p25"/>
          <p:cNvGrpSpPr/>
          <p:nvPr/>
        </p:nvGrpSpPr>
        <p:grpSpPr>
          <a:xfrm>
            <a:off x="7068170" y="-466234"/>
            <a:ext cx="1368260" cy="1078296"/>
            <a:chOff x="4231725" y="-443721"/>
            <a:chExt cx="1368260" cy="1078296"/>
          </a:xfrm>
        </p:grpSpPr>
        <p:sp>
          <p:nvSpPr>
            <p:cNvPr id="682" name="Google Shape;682;p25"/>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5"/>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25"/>
          <p:cNvGrpSpPr/>
          <p:nvPr/>
        </p:nvGrpSpPr>
        <p:grpSpPr>
          <a:xfrm>
            <a:off x="8010070" y="-466238"/>
            <a:ext cx="1129225" cy="1439250"/>
            <a:chOff x="5173625" y="-443725"/>
            <a:chExt cx="1129225" cy="1439250"/>
          </a:xfrm>
        </p:grpSpPr>
        <p:sp>
          <p:nvSpPr>
            <p:cNvPr id="685" name="Google Shape;685;p2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25"/>
          <p:cNvGrpSpPr/>
          <p:nvPr/>
        </p:nvGrpSpPr>
        <p:grpSpPr>
          <a:xfrm flipH="1">
            <a:off x="5091" y="-472343"/>
            <a:ext cx="1129225" cy="1439250"/>
            <a:chOff x="5173625" y="-443725"/>
            <a:chExt cx="1129225" cy="1439250"/>
          </a:xfrm>
        </p:grpSpPr>
        <p:sp>
          <p:nvSpPr>
            <p:cNvPr id="688" name="Google Shape;688;p2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25"/>
          <p:cNvGrpSpPr/>
          <p:nvPr/>
        </p:nvGrpSpPr>
        <p:grpSpPr>
          <a:xfrm flipH="1">
            <a:off x="-98709" y="-223280"/>
            <a:ext cx="920275" cy="1078300"/>
            <a:chOff x="4679675" y="-443725"/>
            <a:chExt cx="920275" cy="1078300"/>
          </a:xfrm>
        </p:grpSpPr>
        <p:sp>
          <p:nvSpPr>
            <p:cNvPr id="691" name="Google Shape;691;p2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25"/>
          <p:cNvGrpSpPr/>
          <p:nvPr/>
        </p:nvGrpSpPr>
        <p:grpSpPr>
          <a:xfrm flipH="1">
            <a:off x="6573567" y="-671954"/>
            <a:ext cx="1195349" cy="1078296"/>
            <a:chOff x="4404625" y="-443721"/>
            <a:chExt cx="1195349" cy="1078296"/>
          </a:xfrm>
        </p:grpSpPr>
        <p:sp>
          <p:nvSpPr>
            <p:cNvPr id="694" name="Google Shape;694;p2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25"/>
          <p:cNvGrpSpPr/>
          <p:nvPr/>
        </p:nvGrpSpPr>
        <p:grpSpPr>
          <a:xfrm>
            <a:off x="1375492" y="-671954"/>
            <a:ext cx="1195349" cy="1078296"/>
            <a:chOff x="4404625" y="-443721"/>
            <a:chExt cx="1195349" cy="1078296"/>
          </a:xfrm>
        </p:grpSpPr>
        <p:sp>
          <p:nvSpPr>
            <p:cNvPr id="697" name="Google Shape;697;p2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718"/>
        <p:cNvGrpSpPr/>
        <p:nvPr/>
      </p:nvGrpSpPr>
      <p:grpSpPr>
        <a:xfrm>
          <a:off x="0" y="0"/>
          <a:ext cx="0" cy="0"/>
          <a:chOff x="0" y="0"/>
          <a:chExt cx="0" cy="0"/>
        </a:xfrm>
      </p:grpSpPr>
      <p:sp>
        <p:nvSpPr>
          <p:cNvPr id="719" name="Google Shape;719;p27"/>
          <p:cNvSpPr txBox="1">
            <a:spLocks noGrp="1"/>
          </p:cNvSpPr>
          <p:nvPr>
            <p:ph type="ctrTitle"/>
          </p:nvPr>
        </p:nvSpPr>
        <p:spPr>
          <a:xfrm>
            <a:off x="713325" y="565547"/>
            <a:ext cx="4069500" cy="12429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20" name="Google Shape;720;p27"/>
          <p:cNvSpPr txBox="1">
            <a:spLocks noGrp="1"/>
          </p:cNvSpPr>
          <p:nvPr>
            <p:ph type="subTitle" idx="1"/>
          </p:nvPr>
        </p:nvSpPr>
        <p:spPr>
          <a:xfrm>
            <a:off x="713325" y="1736300"/>
            <a:ext cx="3583500" cy="8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1" name="Google Shape;721;p27"/>
          <p:cNvSpPr txBox="1"/>
          <p:nvPr/>
        </p:nvSpPr>
        <p:spPr>
          <a:xfrm>
            <a:off x="713325" y="3571950"/>
            <a:ext cx="3328800" cy="69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solidFill>
                  <a:schemeClr val="accent1"/>
                </a:solidFill>
                <a:latin typeface="Montserrat"/>
                <a:ea typeface="Montserrat"/>
                <a:cs typeface="Montserrat"/>
                <a:sym typeface="Montserrat"/>
              </a:rPr>
              <a:t>CREDITS: This presentation template was created by Slidesgo, including icons by Flaticon, and infographics &amp; images by Freepik</a:t>
            </a:r>
            <a:endParaRPr sz="1000">
              <a:solidFill>
                <a:schemeClr val="accent1"/>
              </a:solidFill>
              <a:latin typeface="Montserrat"/>
              <a:ea typeface="Montserrat"/>
              <a:cs typeface="Montserrat"/>
              <a:sym typeface="Montserrat"/>
            </a:endParaRPr>
          </a:p>
        </p:txBody>
      </p:sp>
      <p:sp>
        <p:nvSpPr>
          <p:cNvPr id="722" name="Google Shape;722;p27"/>
          <p:cNvSpPr/>
          <p:nvPr/>
        </p:nvSpPr>
        <p:spPr>
          <a:xfrm>
            <a:off x="8125138" y="1179072"/>
            <a:ext cx="39607" cy="39607"/>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7"/>
          <p:cNvGrpSpPr/>
          <p:nvPr/>
        </p:nvGrpSpPr>
        <p:grpSpPr>
          <a:xfrm flipH="1">
            <a:off x="7136201" y="4054216"/>
            <a:ext cx="2074949" cy="962378"/>
            <a:chOff x="-85249" y="3960975"/>
            <a:chExt cx="2074949" cy="962378"/>
          </a:xfrm>
        </p:grpSpPr>
        <p:grpSp>
          <p:nvGrpSpPr>
            <p:cNvPr id="724" name="Google Shape;724;p27"/>
            <p:cNvGrpSpPr/>
            <p:nvPr/>
          </p:nvGrpSpPr>
          <p:grpSpPr>
            <a:xfrm>
              <a:off x="-44137" y="3960975"/>
              <a:ext cx="2033837" cy="459179"/>
              <a:chOff x="-101291" y="3971002"/>
              <a:chExt cx="2033837" cy="459179"/>
            </a:xfrm>
          </p:grpSpPr>
          <p:sp>
            <p:nvSpPr>
              <p:cNvPr id="725" name="Google Shape;725;p27"/>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7"/>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27"/>
            <p:cNvGrpSpPr/>
            <p:nvPr/>
          </p:nvGrpSpPr>
          <p:grpSpPr>
            <a:xfrm>
              <a:off x="-85249" y="4203623"/>
              <a:ext cx="2014791" cy="469195"/>
              <a:chOff x="-35118" y="4163517"/>
              <a:chExt cx="2014791" cy="469195"/>
            </a:xfrm>
          </p:grpSpPr>
          <p:sp>
            <p:nvSpPr>
              <p:cNvPr id="728" name="Google Shape;728;p27"/>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7"/>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27"/>
            <p:cNvGrpSpPr/>
            <p:nvPr/>
          </p:nvGrpSpPr>
          <p:grpSpPr>
            <a:xfrm>
              <a:off x="-85249" y="4454155"/>
              <a:ext cx="2014791" cy="469199"/>
              <a:chOff x="-35118" y="4345992"/>
              <a:chExt cx="2014791" cy="469199"/>
            </a:xfrm>
          </p:grpSpPr>
          <p:sp>
            <p:nvSpPr>
              <p:cNvPr id="731" name="Google Shape;731;p2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7"/>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3" name="Google Shape;733;p27"/>
          <p:cNvGrpSpPr/>
          <p:nvPr/>
        </p:nvGrpSpPr>
        <p:grpSpPr>
          <a:xfrm>
            <a:off x="7691206" y="833500"/>
            <a:ext cx="2649775" cy="3476500"/>
            <a:chOff x="7691206" y="833500"/>
            <a:chExt cx="2649775" cy="3476500"/>
          </a:xfrm>
        </p:grpSpPr>
        <p:sp>
          <p:nvSpPr>
            <p:cNvPr id="734" name="Google Shape;734;p27"/>
            <p:cNvSpPr/>
            <p:nvPr/>
          </p:nvSpPr>
          <p:spPr>
            <a:xfrm>
              <a:off x="7691206" y="2268175"/>
              <a:ext cx="118575" cy="118550"/>
            </a:xfrm>
            <a:custGeom>
              <a:avLst/>
              <a:gdLst/>
              <a:ahLst/>
              <a:cxnLst/>
              <a:rect l="l" t="t" r="r" b="b"/>
              <a:pathLst>
                <a:path w="4743" h="4742" fill="none" extrusionOk="0">
                  <a:moveTo>
                    <a:pt x="1" y="2037"/>
                  </a:moveTo>
                  <a:cubicBezTo>
                    <a:pt x="1" y="3830"/>
                    <a:pt x="2189" y="4742"/>
                    <a:pt x="3466" y="3465"/>
                  </a:cubicBezTo>
                  <a:cubicBezTo>
                    <a:pt x="4742" y="2189"/>
                    <a:pt x="3830" y="0"/>
                    <a:pt x="2037" y="30"/>
                  </a:cubicBezTo>
                  <a:cubicBezTo>
                    <a:pt x="912" y="30"/>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7691206" y="2758300"/>
              <a:ext cx="118575" cy="117800"/>
            </a:xfrm>
            <a:custGeom>
              <a:avLst/>
              <a:gdLst/>
              <a:ahLst/>
              <a:cxnLst/>
              <a:rect l="l" t="t" r="r" b="b"/>
              <a:pathLst>
                <a:path w="4743" h="4712" fill="none" extrusionOk="0">
                  <a:moveTo>
                    <a:pt x="1" y="2705"/>
                  </a:moveTo>
                  <a:cubicBezTo>
                    <a:pt x="1" y="912"/>
                    <a:pt x="2189" y="0"/>
                    <a:pt x="3466" y="1277"/>
                  </a:cubicBezTo>
                  <a:cubicBezTo>
                    <a:pt x="4742" y="2553"/>
                    <a:pt x="3830" y="4712"/>
                    <a:pt x="2037" y="4712"/>
                  </a:cubicBezTo>
                  <a:cubicBezTo>
                    <a:pt x="912" y="4712"/>
                    <a:pt x="1" y="3830"/>
                    <a:pt x="1" y="2705"/>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27"/>
            <p:cNvGrpSpPr/>
            <p:nvPr/>
          </p:nvGrpSpPr>
          <p:grpSpPr>
            <a:xfrm>
              <a:off x="7795306" y="833500"/>
              <a:ext cx="2545675" cy="3476500"/>
              <a:chOff x="7795306" y="833500"/>
              <a:chExt cx="2545675" cy="3476500"/>
            </a:xfrm>
          </p:grpSpPr>
          <p:sp>
            <p:nvSpPr>
              <p:cNvPr id="737" name="Google Shape;737;p27"/>
              <p:cNvSpPr/>
              <p:nvPr/>
            </p:nvSpPr>
            <p:spPr>
              <a:xfrm>
                <a:off x="7900181" y="2373025"/>
                <a:ext cx="118575" cy="117800"/>
              </a:xfrm>
              <a:custGeom>
                <a:avLst/>
                <a:gdLst/>
                <a:ahLst/>
                <a:cxnLst/>
                <a:rect l="l" t="t" r="r" b="b"/>
                <a:pathLst>
                  <a:path w="4743" h="4712" fill="none" extrusionOk="0">
                    <a:moveTo>
                      <a:pt x="0" y="2007"/>
                    </a:moveTo>
                    <a:cubicBezTo>
                      <a:pt x="0" y="3831"/>
                      <a:pt x="2189" y="4712"/>
                      <a:pt x="3465" y="3466"/>
                    </a:cubicBezTo>
                    <a:cubicBezTo>
                      <a:pt x="4742" y="2189"/>
                      <a:pt x="3830" y="1"/>
                      <a:pt x="2037" y="1"/>
                    </a:cubicBezTo>
                    <a:cubicBezTo>
                      <a:pt x="912" y="1"/>
                      <a:pt x="0" y="913"/>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7"/>
              <p:cNvSpPr/>
              <p:nvPr/>
            </p:nvSpPr>
            <p:spPr>
              <a:xfrm>
                <a:off x="7988331" y="1479400"/>
                <a:ext cx="2342775" cy="913400"/>
              </a:xfrm>
              <a:custGeom>
                <a:avLst/>
                <a:gdLst/>
                <a:ahLst/>
                <a:cxnLst/>
                <a:rect l="l" t="t" r="r" b="b"/>
                <a:pathLst>
                  <a:path w="93711" h="36536" fill="none" extrusionOk="0">
                    <a:moveTo>
                      <a:pt x="0" y="36536"/>
                    </a:moveTo>
                    <a:lnTo>
                      <a:pt x="36262" y="0"/>
                    </a:lnTo>
                    <a:lnTo>
                      <a:pt x="9371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7"/>
              <p:cNvSpPr/>
              <p:nvPr/>
            </p:nvSpPr>
            <p:spPr>
              <a:xfrm>
                <a:off x="7795306" y="833500"/>
                <a:ext cx="2545675" cy="1481800"/>
              </a:xfrm>
              <a:custGeom>
                <a:avLst/>
                <a:gdLst/>
                <a:ahLst/>
                <a:cxnLst/>
                <a:rect l="l" t="t" r="r" b="b"/>
                <a:pathLst>
                  <a:path w="101827" h="59272" fill="none" extrusionOk="0">
                    <a:moveTo>
                      <a:pt x="1" y="59272"/>
                    </a:moveTo>
                    <a:lnTo>
                      <a:pt x="25442" y="59272"/>
                    </a:lnTo>
                    <a:lnTo>
                      <a:pt x="25442" y="33435"/>
                    </a:lnTo>
                    <a:lnTo>
                      <a:pt x="66871" y="33435"/>
                    </a:lnTo>
                    <a:lnTo>
                      <a:pt x="66871" y="0"/>
                    </a:lnTo>
                    <a:lnTo>
                      <a:pt x="10182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7"/>
              <p:cNvSpPr/>
              <p:nvPr/>
            </p:nvSpPr>
            <p:spPr>
              <a:xfrm>
                <a:off x="7900181" y="2653425"/>
                <a:ext cx="118575" cy="118575"/>
              </a:xfrm>
              <a:custGeom>
                <a:avLst/>
                <a:gdLst/>
                <a:ahLst/>
                <a:cxnLst/>
                <a:rect l="l" t="t" r="r" b="b"/>
                <a:pathLst>
                  <a:path w="4743" h="4743" fill="none" extrusionOk="0">
                    <a:moveTo>
                      <a:pt x="0" y="2706"/>
                    </a:moveTo>
                    <a:cubicBezTo>
                      <a:pt x="0" y="913"/>
                      <a:pt x="2189" y="1"/>
                      <a:pt x="3465" y="1277"/>
                    </a:cubicBezTo>
                    <a:cubicBezTo>
                      <a:pt x="4742" y="2554"/>
                      <a:pt x="3830" y="4742"/>
                      <a:pt x="2037" y="4742"/>
                    </a:cubicBezTo>
                    <a:cubicBezTo>
                      <a:pt x="912" y="4742"/>
                      <a:pt x="0" y="3830"/>
                      <a:pt x="0" y="27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7"/>
              <p:cNvSpPr/>
              <p:nvPr/>
            </p:nvSpPr>
            <p:spPr>
              <a:xfrm>
                <a:off x="7988331" y="2750700"/>
                <a:ext cx="2342775" cy="913400"/>
              </a:xfrm>
              <a:custGeom>
                <a:avLst/>
                <a:gdLst/>
                <a:ahLst/>
                <a:cxnLst/>
                <a:rect l="l" t="t" r="r" b="b"/>
                <a:pathLst>
                  <a:path w="93711" h="36536" fill="none" extrusionOk="0">
                    <a:moveTo>
                      <a:pt x="0" y="0"/>
                    </a:moveTo>
                    <a:lnTo>
                      <a:pt x="36262" y="36536"/>
                    </a:lnTo>
                    <a:lnTo>
                      <a:pt x="93710" y="36536"/>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7"/>
              <p:cNvSpPr/>
              <p:nvPr/>
            </p:nvSpPr>
            <p:spPr>
              <a:xfrm>
                <a:off x="7795306" y="2828200"/>
                <a:ext cx="2545675" cy="1481800"/>
              </a:xfrm>
              <a:custGeom>
                <a:avLst/>
                <a:gdLst/>
                <a:ahLst/>
                <a:cxnLst/>
                <a:rect l="l" t="t" r="r" b="b"/>
                <a:pathLst>
                  <a:path w="101827" h="59272" fill="none" extrusionOk="0">
                    <a:moveTo>
                      <a:pt x="1" y="1"/>
                    </a:moveTo>
                    <a:lnTo>
                      <a:pt x="25442" y="1"/>
                    </a:lnTo>
                    <a:lnTo>
                      <a:pt x="25442" y="25837"/>
                    </a:lnTo>
                    <a:lnTo>
                      <a:pt x="66871" y="25837"/>
                    </a:lnTo>
                    <a:lnTo>
                      <a:pt x="66871" y="59272"/>
                    </a:lnTo>
                    <a:lnTo>
                      <a:pt x="101826" y="59272"/>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27"/>
              <p:cNvGrpSpPr/>
              <p:nvPr/>
            </p:nvGrpSpPr>
            <p:grpSpPr>
              <a:xfrm>
                <a:off x="8530783" y="2299824"/>
                <a:ext cx="640686" cy="543853"/>
                <a:chOff x="10364519" y="2624211"/>
                <a:chExt cx="640686" cy="543853"/>
              </a:xfrm>
            </p:grpSpPr>
            <p:sp>
              <p:nvSpPr>
                <p:cNvPr id="744" name="Google Shape;744;p27"/>
                <p:cNvSpPr/>
                <p:nvPr/>
              </p:nvSpPr>
              <p:spPr>
                <a:xfrm>
                  <a:off x="10364519" y="2624211"/>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7"/>
                <p:cNvSpPr/>
                <p:nvPr/>
              </p:nvSpPr>
              <p:spPr>
                <a:xfrm>
                  <a:off x="10375123" y="3040687"/>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46"/>
        <p:cNvGrpSpPr/>
        <p:nvPr/>
      </p:nvGrpSpPr>
      <p:grpSpPr>
        <a:xfrm>
          <a:off x="0" y="0"/>
          <a:ext cx="0" cy="0"/>
          <a:chOff x="0" y="0"/>
          <a:chExt cx="0" cy="0"/>
        </a:xfrm>
      </p:grpSpPr>
      <p:grpSp>
        <p:nvGrpSpPr>
          <p:cNvPr id="747" name="Google Shape;747;p28"/>
          <p:cNvGrpSpPr/>
          <p:nvPr/>
        </p:nvGrpSpPr>
        <p:grpSpPr>
          <a:xfrm rot="10800000">
            <a:off x="7021" y="-639006"/>
            <a:ext cx="1623175" cy="1972650"/>
            <a:chOff x="4193384" y="4053542"/>
            <a:chExt cx="1623175" cy="1972650"/>
          </a:xfrm>
        </p:grpSpPr>
        <p:grpSp>
          <p:nvGrpSpPr>
            <p:cNvPr id="748" name="Google Shape;748;p28"/>
            <p:cNvGrpSpPr/>
            <p:nvPr/>
          </p:nvGrpSpPr>
          <p:grpSpPr>
            <a:xfrm rot="10800000" flipH="1">
              <a:off x="4193384" y="4947892"/>
              <a:ext cx="920275" cy="1078300"/>
              <a:chOff x="4679675" y="-1053325"/>
              <a:chExt cx="920275" cy="1078300"/>
            </a:xfrm>
          </p:grpSpPr>
          <p:sp>
            <p:nvSpPr>
              <p:cNvPr id="749" name="Google Shape;749;p28"/>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8"/>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28"/>
            <p:cNvGrpSpPr/>
            <p:nvPr/>
          </p:nvGrpSpPr>
          <p:grpSpPr>
            <a:xfrm rot="10800000" flipH="1">
              <a:off x="4687334" y="4053542"/>
              <a:ext cx="1129225" cy="1439250"/>
              <a:chOff x="5173625" y="-443725"/>
              <a:chExt cx="1129225" cy="1439250"/>
            </a:xfrm>
          </p:grpSpPr>
          <p:sp>
            <p:nvSpPr>
              <p:cNvPr id="752" name="Google Shape;752;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4" name="Google Shape;754;p28"/>
          <p:cNvGrpSpPr/>
          <p:nvPr/>
        </p:nvGrpSpPr>
        <p:grpSpPr>
          <a:xfrm>
            <a:off x="-1256133" y="867643"/>
            <a:ext cx="2014791" cy="473128"/>
            <a:chOff x="-35118" y="4342063"/>
            <a:chExt cx="2014791" cy="473128"/>
          </a:xfrm>
        </p:grpSpPr>
        <p:sp>
          <p:nvSpPr>
            <p:cNvPr id="755" name="Google Shape;755;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28"/>
          <p:cNvGrpSpPr/>
          <p:nvPr/>
        </p:nvGrpSpPr>
        <p:grpSpPr>
          <a:xfrm>
            <a:off x="-1179939" y="1195668"/>
            <a:ext cx="2014791" cy="473128"/>
            <a:chOff x="-35118" y="4342063"/>
            <a:chExt cx="2014791" cy="473128"/>
          </a:xfrm>
        </p:grpSpPr>
        <p:sp>
          <p:nvSpPr>
            <p:cNvPr id="758" name="Google Shape;758;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28"/>
          <p:cNvGrpSpPr/>
          <p:nvPr/>
        </p:nvGrpSpPr>
        <p:grpSpPr>
          <a:xfrm rot="10800000" flipH="1">
            <a:off x="39853" y="-260807"/>
            <a:ext cx="2014791" cy="473128"/>
            <a:chOff x="-35118" y="4342063"/>
            <a:chExt cx="2014791" cy="473128"/>
          </a:xfrm>
        </p:grpSpPr>
        <p:sp>
          <p:nvSpPr>
            <p:cNvPr id="761" name="Google Shape;761;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28"/>
          <p:cNvGrpSpPr/>
          <p:nvPr/>
        </p:nvGrpSpPr>
        <p:grpSpPr>
          <a:xfrm rot="10800000">
            <a:off x="7755996" y="4031858"/>
            <a:ext cx="1129225" cy="1439250"/>
            <a:chOff x="5173625" y="-443725"/>
            <a:chExt cx="1129225" cy="1439250"/>
          </a:xfrm>
        </p:grpSpPr>
        <p:sp>
          <p:nvSpPr>
            <p:cNvPr id="764" name="Google Shape;764;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28"/>
          <p:cNvGrpSpPr/>
          <p:nvPr/>
        </p:nvGrpSpPr>
        <p:grpSpPr>
          <a:xfrm rot="10800000" flipH="1">
            <a:off x="7506654" y="4534879"/>
            <a:ext cx="920275" cy="1078300"/>
            <a:chOff x="4679675" y="-443725"/>
            <a:chExt cx="920275" cy="1078300"/>
          </a:xfrm>
        </p:grpSpPr>
        <p:sp>
          <p:nvSpPr>
            <p:cNvPr id="767" name="Google Shape;767;p2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28"/>
          <p:cNvGrpSpPr/>
          <p:nvPr/>
        </p:nvGrpSpPr>
        <p:grpSpPr>
          <a:xfrm rot="10800000">
            <a:off x="7953846" y="4266083"/>
            <a:ext cx="1129225" cy="1439250"/>
            <a:chOff x="5173625" y="-443725"/>
            <a:chExt cx="1129225" cy="1439250"/>
          </a:xfrm>
        </p:grpSpPr>
        <p:sp>
          <p:nvSpPr>
            <p:cNvPr id="770" name="Google Shape;770;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72"/>
        <p:cNvGrpSpPr/>
        <p:nvPr/>
      </p:nvGrpSpPr>
      <p:grpSpPr>
        <a:xfrm>
          <a:off x="0" y="0"/>
          <a:ext cx="0" cy="0"/>
          <a:chOff x="0" y="0"/>
          <a:chExt cx="0" cy="0"/>
        </a:xfrm>
      </p:grpSpPr>
      <p:grpSp>
        <p:nvGrpSpPr>
          <p:cNvPr id="773" name="Google Shape;773;p29"/>
          <p:cNvGrpSpPr/>
          <p:nvPr/>
        </p:nvGrpSpPr>
        <p:grpSpPr>
          <a:xfrm rot="10800000">
            <a:off x="-483504" y="3973396"/>
            <a:ext cx="920275" cy="1078300"/>
            <a:chOff x="4679675" y="-1053325"/>
            <a:chExt cx="920275" cy="1078300"/>
          </a:xfrm>
        </p:grpSpPr>
        <p:sp>
          <p:nvSpPr>
            <p:cNvPr id="774" name="Google Shape;774;p29"/>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9"/>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29"/>
          <p:cNvGrpSpPr/>
          <p:nvPr/>
        </p:nvGrpSpPr>
        <p:grpSpPr>
          <a:xfrm rot="10800000">
            <a:off x="-364004" y="3564321"/>
            <a:ext cx="1129225" cy="1439250"/>
            <a:chOff x="5173625" y="-443725"/>
            <a:chExt cx="1129225" cy="1439250"/>
          </a:xfrm>
        </p:grpSpPr>
        <p:sp>
          <p:nvSpPr>
            <p:cNvPr id="777" name="Google Shape;777;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29"/>
          <p:cNvGrpSpPr/>
          <p:nvPr/>
        </p:nvGrpSpPr>
        <p:grpSpPr>
          <a:xfrm rot="10800000" flipH="1">
            <a:off x="-351289" y="128490"/>
            <a:ext cx="2014791" cy="473128"/>
            <a:chOff x="-35118" y="4342063"/>
            <a:chExt cx="2014791" cy="473128"/>
          </a:xfrm>
        </p:grpSpPr>
        <p:sp>
          <p:nvSpPr>
            <p:cNvPr id="780" name="Google Shape;780;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29"/>
          <p:cNvGrpSpPr/>
          <p:nvPr/>
        </p:nvGrpSpPr>
        <p:grpSpPr>
          <a:xfrm rot="10800000" flipH="1">
            <a:off x="-407289" y="4585092"/>
            <a:ext cx="2014791" cy="473128"/>
            <a:chOff x="-35118" y="4342063"/>
            <a:chExt cx="2014791" cy="473128"/>
          </a:xfrm>
        </p:grpSpPr>
        <p:sp>
          <p:nvSpPr>
            <p:cNvPr id="783" name="Google Shape;783;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29"/>
          <p:cNvGrpSpPr/>
          <p:nvPr/>
        </p:nvGrpSpPr>
        <p:grpSpPr>
          <a:xfrm>
            <a:off x="-407297" y="4545227"/>
            <a:ext cx="2014791" cy="473128"/>
            <a:chOff x="-35118" y="4342063"/>
            <a:chExt cx="2014791" cy="473128"/>
          </a:xfrm>
        </p:grpSpPr>
        <p:sp>
          <p:nvSpPr>
            <p:cNvPr id="786" name="Google Shape;786;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29"/>
          <p:cNvGrpSpPr/>
          <p:nvPr/>
        </p:nvGrpSpPr>
        <p:grpSpPr>
          <a:xfrm flipH="1">
            <a:off x="7755996" y="-324096"/>
            <a:ext cx="1129225" cy="1439250"/>
            <a:chOff x="5173625" y="-443725"/>
            <a:chExt cx="1129225" cy="1439250"/>
          </a:xfrm>
        </p:grpSpPr>
        <p:sp>
          <p:nvSpPr>
            <p:cNvPr id="789" name="Google Shape;789;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29"/>
          <p:cNvGrpSpPr/>
          <p:nvPr/>
        </p:nvGrpSpPr>
        <p:grpSpPr>
          <a:xfrm>
            <a:off x="7506654" y="-466167"/>
            <a:ext cx="920275" cy="1078300"/>
            <a:chOff x="4679675" y="-443725"/>
            <a:chExt cx="920275" cy="1078300"/>
          </a:xfrm>
        </p:grpSpPr>
        <p:sp>
          <p:nvSpPr>
            <p:cNvPr id="792" name="Google Shape;792;p29"/>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9"/>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29"/>
          <p:cNvGrpSpPr/>
          <p:nvPr/>
        </p:nvGrpSpPr>
        <p:grpSpPr>
          <a:xfrm flipH="1">
            <a:off x="7953846" y="-558321"/>
            <a:ext cx="1129225" cy="1439250"/>
            <a:chOff x="5173625" y="-443725"/>
            <a:chExt cx="1129225" cy="1439250"/>
          </a:xfrm>
        </p:grpSpPr>
        <p:sp>
          <p:nvSpPr>
            <p:cNvPr id="795" name="Google Shape;795;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29"/>
          <p:cNvGrpSpPr/>
          <p:nvPr/>
        </p:nvGrpSpPr>
        <p:grpSpPr>
          <a:xfrm rot="10800000" flipH="1">
            <a:off x="-198889" y="-100110"/>
            <a:ext cx="2014791" cy="473128"/>
            <a:chOff x="-35118" y="4342063"/>
            <a:chExt cx="2014791" cy="473128"/>
          </a:xfrm>
        </p:grpSpPr>
        <p:sp>
          <p:nvSpPr>
            <p:cNvPr id="798" name="Google Shape;798;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800"/>
        <p:cNvGrpSpPr/>
        <p:nvPr/>
      </p:nvGrpSpPr>
      <p:grpSpPr>
        <a:xfrm>
          <a:off x="0" y="0"/>
          <a:ext cx="0" cy="0"/>
          <a:chOff x="0" y="0"/>
          <a:chExt cx="0" cy="0"/>
        </a:xfrm>
      </p:grpSpPr>
      <p:grpSp>
        <p:nvGrpSpPr>
          <p:cNvPr id="801" name="Google Shape;801;p30"/>
          <p:cNvGrpSpPr/>
          <p:nvPr/>
        </p:nvGrpSpPr>
        <p:grpSpPr>
          <a:xfrm flipH="1">
            <a:off x="-365562" y="4556641"/>
            <a:ext cx="2808779" cy="1148975"/>
            <a:chOff x="6525475" y="148600"/>
            <a:chExt cx="2808779" cy="1148975"/>
          </a:xfrm>
        </p:grpSpPr>
        <p:sp>
          <p:nvSpPr>
            <p:cNvPr id="802" name="Google Shape;802;p30"/>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30"/>
          <p:cNvGrpSpPr/>
          <p:nvPr/>
        </p:nvGrpSpPr>
        <p:grpSpPr>
          <a:xfrm rot="10800000">
            <a:off x="7497756" y="4534879"/>
            <a:ext cx="1368260" cy="1078296"/>
            <a:chOff x="4231725" y="-443721"/>
            <a:chExt cx="1368260" cy="1078296"/>
          </a:xfrm>
        </p:grpSpPr>
        <p:sp>
          <p:nvSpPr>
            <p:cNvPr id="805" name="Google Shape;805;p30"/>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30"/>
          <p:cNvGrpSpPr/>
          <p:nvPr/>
        </p:nvGrpSpPr>
        <p:grpSpPr>
          <a:xfrm rot="10800000">
            <a:off x="6794891" y="4173929"/>
            <a:ext cx="1129225" cy="1439250"/>
            <a:chOff x="5173625" y="-443725"/>
            <a:chExt cx="1129225" cy="1439250"/>
          </a:xfrm>
        </p:grpSpPr>
        <p:sp>
          <p:nvSpPr>
            <p:cNvPr id="808" name="Google Shape;808;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30"/>
          <p:cNvGrpSpPr/>
          <p:nvPr/>
        </p:nvGrpSpPr>
        <p:grpSpPr>
          <a:xfrm rot="10800000" flipH="1">
            <a:off x="3706041" y="4534879"/>
            <a:ext cx="920275" cy="1078300"/>
            <a:chOff x="4679675" y="-443725"/>
            <a:chExt cx="920275" cy="1078300"/>
          </a:xfrm>
        </p:grpSpPr>
        <p:sp>
          <p:nvSpPr>
            <p:cNvPr id="811" name="Google Shape;811;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30"/>
          <p:cNvGrpSpPr/>
          <p:nvPr/>
        </p:nvGrpSpPr>
        <p:grpSpPr>
          <a:xfrm rot="10800000" flipH="1">
            <a:off x="4199991" y="4173929"/>
            <a:ext cx="1129225" cy="1439250"/>
            <a:chOff x="5173625" y="-443725"/>
            <a:chExt cx="1129225" cy="1439250"/>
          </a:xfrm>
        </p:grpSpPr>
        <p:sp>
          <p:nvSpPr>
            <p:cNvPr id="814" name="Google Shape;814;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30"/>
          <p:cNvGrpSpPr/>
          <p:nvPr/>
        </p:nvGrpSpPr>
        <p:grpSpPr>
          <a:xfrm rot="10800000">
            <a:off x="1329129" y="3924763"/>
            <a:ext cx="474200" cy="1505350"/>
            <a:chOff x="3995775" y="-443725"/>
            <a:chExt cx="474200" cy="1505350"/>
          </a:xfrm>
        </p:grpSpPr>
        <p:sp>
          <p:nvSpPr>
            <p:cNvPr id="817" name="Google Shape;817;p30"/>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30"/>
          <p:cNvGrpSpPr/>
          <p:nvPr/>
        </p:nvGrpSpPr>
        <p:grpSpPr>
          <a:xfrm>
            <a:off x="6612948" y="5750"/>
            <a:ext cx="1195349" cy="1078296"/>
            <a:chOff x="4404625" y="-443721"/>
            <a:chExt cx="1195349" cy="1078296"/>
          </a:xfrm>
        </p:grpSpPr>
        <p:sp>
          <p:nvSpPr>
            <p:cNvPr id="820" name="Google Shape;820;p30"/>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30"/>
          <p:cNvGrpSpPr/>
          <p:nvPr/>
        </p:nvGrpSpPr>
        <p:grpSpPr>
          <a:xfrm>
            <a:off x="7429151" y="-104276"/>
            <a:ext cx="1129225" cy="1439250"/>
            <a:chOff x="5173625" y="-443725"/>
            <a:chExt cx="1129225" cy="1439250"/>
          </a:xfrm>
        </p:grpSpPr>
        <p:sp>
          <p:nvSpPr>
            <p:cNvPr id="823" name="Google Shape;823;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30"/>
          <p:cNvGrpSpPr/>
          <p:nvPr/>
        </p:nvGrpSpPr>
        <p:grpSpPr>
          <a:xfrm>
            <a:off x="3121150" y="-475160"/>
            <a:ext cx="482550" cy="1505350"/>
            <a:chOff x="3121150" y="-443725"/>
            <a:chExt cx="482550" cy="1505350"/>
          </a:xfrm>
        </p:grpSpPr>
        <p:sp>
          <p:nvSpPr>
            <p:cNvPr id="826" name="Google Shape;826;p3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30"/>
          <p:cNvGrpSpPr/>
          <p:nvPr/>
        </p:nvGrpSpPr>
        <p:grpSpPr>
          <a:xfrm>
            <a:off x="1990425" y="-467301"/>
            <a:ext cx="929375" cy="1078300"/>
            <a:chOff x="1990425" y="-443725"/>
            <a:chExt cx="929375" cy="1078300"/>
          </a:xfrm>
        </p:grpSpPr>
        <p:sp>
          <p:nvSpPr>
            <p:cNvPr id="829" name="Google Shape;829;p30"/>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30"/>
          <p:cNvGrpSpPr/>
          <p:nvPr/>
        </p:nvGrpSpPr>
        <p:grpSpPr>
          <a:xfrm>
            <a:off x="1287525" y="-467301"/>
            <a:ext cx="1138350" cy="1439250"/>
            <a:chOff x="1287525" y="-443725"/>
            <a:chExt cx="1138350" cy="1439250"/>
          </a:xfrm>
        </p:grpSpPr>
        <p:sp>
          <p:nvSpPr>
            <p:cNvPr id="832" name="Google Shape;832;p30"/>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30"/>
          <p:cNvGrpSpPr/>
          <p:nvPr/>
        </p:nvGrpSpPr>
        <p:grpSpPr>
          <a:xfrm>
            <a:off x="-241900" y="488800"/>
            <a:ext cx="1375425" cy="572805"/>
            <a:chOff x="-241900" y="154825"/>
            <a:chExt cx="1375425" cy="572805"/>
          </a:xfrm>
        </p:grpSpPr>
        <p:sp>
          <p:nvSpPr>
            <p:cNvPr id="835" name="Google Shape;835;p30"/>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30"/>
          <p:cNvGrpSpPr/>
          <p:nvPr/>
        </p:nvGrpSpPr>
        <p:grpSpPr>
          <a:xfrm>
            <a:off x="3995775" y="-475160"/>
            <a:ext cx="474200" cy="1505350"/>
            <a:chOff x="3995775" y="-443725"/>
            <a:chExt cx="474200" cy="1505350"/>
          </a:xfrm>
        </p:grpSpPr>
        <p:sp>
          <p:nvSpPr>
            <p:cNvPr id="838" name="Google Shape;838;p30"/>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30"/>
          <p:cNvGrpSpPr/>
          <p:nvPr/>
        </p:nvGrpSpPr>
        <p:grpSpPr>
          <a:xfrm>
            <a:off x="4679675" y="-467301"/>
            <a:ext cx="920275" cy="1078300"/>
            <a:chOff x="4679675" y="-443725"/>
            <a:chExt cx="920275" cy="1078300"/>
          </a:xfrm>
        </p:grpSpPr>
        <p:sp>
          <p:nvSpPr>
            <p:cNvPr id="841" name="Google Shape;841;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30"/>
          <p:cNvGrpSpPr/>
          <p:nvPr/>
        </p:nvGrpSpPr>
        <p:grpSpPr>
          <a:xfrm>
            <a:off x="5173625" y="-467301"/>
            <a:ext cx="1129225" cy="1439250"/>
            <a:chOff x="5173625" y="-443725"/>
            <a:chExt cx="1129225" cy="1439250"/>
          </a:xfrm>
        </p:grpSpPr>
        <p:sp>
          <p:nvSpPr>
            <p:cNvPr id="844" name="Google Shape;844;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30"/>
          <p:cNvGrpSpPr/>
          <p:nvPr/>
        </p:nvGrpSpPr>
        <p:grpSpPr>
          <a:xfrm rot="5400000" flipH="1">
            <a:off x="-766398" y="4711608"/>
            <a:ext cx="2014791" cy="719731"/>
            <a:chOff x="-85249" y="4203623"/>
            <a:chExt cx="2014791" cy="719731"/>
          </a:xfrm>
        </p:grpSpPr>
        <p:grpSp>
          <p:nvGrpSpPr>
            <p:cNvPr id="847" name="Google Shape;847;p30"/>
            <p:cNvGrpSpPr/>
            <p:nvPr/>
          </p:nvGrpSpPr>
          <p:grpSpPr>
            <a:xfrm>
              <a:off x="-85249" y="4203623"/>
              <a:ext cx="2014791" cy="469195"/>
              <a:chOff x="-35118" y="4163517"/>
              <a:chExt cx="2014791" cy="469195"/>
            </a:xfrm>
          </p:grpSpPr>
          <p:sp>
            <p:nvSpPr>
              <p:cNvPr id="848" name="Google Shape;848;p30"/>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30"/>
            <p:cNvGrpSpPr/>
            <p:nvPr/>
          </p:nvGrpSpPr>
          <p:grpSpPr>
            <a:xfrm>
              <a:off x="-85249" y="4454155"/>
              <a:ext cx="2014791" cy="469199"/>
              <a:chOff x="-35118" y="4345992"/>
              <a:chExt cx="2014791" cy="469199"/>
            </a:xfrm>
          </p:grpSpPr>
          <p:sp>
            <p:nvSpPr>
              <p:cNvPr id="851" name="Google Shape;851;p3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3" name="Google Shape;853;p30"/>
          <p:cNvGrpSpPr/>
          <p:nvPr/>
        </p:nvGrpSpPr>
        <p:grpSpPr>
          <a:xfrm flipH="1">
            <a:off x="8418670" y="734101"/>
            <a:ext cx="2014791" cy="469195"/>
            <a:chOff x="-35118" y="4163517"/>
            <a:chExt cx="2014791" cy="469195"/>
          </a:xfrm>
        </p:grpSpPr>
        <p:sp>
          <p:nvSpPr>
            <p:cNvPr id="854" name="Google Shape;854;p30"/>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8"/>
        <p:cNvGrpSpPr/>
        <p:nvPr/>
      </p:nvGrpSpPr>
      <p:grpSpPr>
        <a:xfrm>
          <a:off x="0" y="0"/>
          <a:ext cx="0" cy="0"/>
          <a:chOff x="0" y="0"/>
          <a:chExt cx="0" cy="0"/>
        </a:xfrm>
      </p:grpSpPr>
      <p:grpSp>
        <p:nvGrpSpPr>
          <p:cNvPr id="129" name="Google Shape;129;p5"/>
          <p:cNvGrpSpPr/>
          <p:nvPr/>
        </p:nvGrpSpPr>
        <p:grpSpPr>
          <a:xfrm>
            <a:off x="288363" y="-791171"/>
            <a:ext cx="1368260" cy="1078296"/>
            <a:chOff x="4231725" y="-443721"/>
            <a:chExt cx="1368260" cy="1078296"/>
          </a:xfrm>
        </p:grpSpPr>
        <p:sp>
          <p:nvSpPr>
            <p:cNvPr id="130" name="Google Shape;130;p5"/>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5"/>
          <p:cNvGrpSpPr/>
          <p:nvPr/>
        </p:nvGrpSpPr>
        <p:grpSpPr>
          <a:xfrm>
            <a:off x="163463" y="-105375"/>
            <a:ext cx="1129225" cy="1439250"/>
            <a:chOff x="5173625" y="-443725"/>
            <a:chExt cx="1129225" cy="1439250"/>
          </a:xfrm>
        </p:grpSpPr>
        <p:sp>
          <p:nvSpPr>
            <p:cNvPr id="133" name="Google Shape;133;p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5"/>
          <p:cNvGrpSpPr/>
          <p:nvPr/>
        </p:nvGrpSpPr>
        <p:grpSpPr>
          <a:xfrm flipH="1">
            <a:off x="7898942" y="-257775"/>
            <a:ext cx="920275" cy="1078300"/>
            <a:chOff x="4679675" y="-443725"/>
            <a:chExt cx="920275" cy="1078300"/>
          </a:xfrm>
        </p:grpSpPr>
        <p:sp>
          <p:nvSpPr>
            <p:cNvPr id="136" name="Google Shape;136;p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5"/>
          <p:cNvGrpSpPr/>
          <p:nvPr/>
        </p:nvGrpSpPr>
        <p:grpSpPr>
          <a:xfrm flipH="1">
            <a:off x="7348442" y="-105375"/>
            <a:ext cx="1129225" cy="1439250"/>
            <a:chOff x="5173625" y="-443725"/>
            <a:chExt cx="1129225" cy="1439250"/>
          </a:xfrm>
        </p:grpSpPr>
        <p:sp>
          <p:nvSpPr>
            <p:cNvPr id="139" name="Google Shape;139;p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5"/>
          <p:cNvSpPr txBox="1">
            <a:spLocks noGrp="1"/>
          </p:cNvSpPr>
          <p:nvPr>
            <p:ph type="subTitle" idx="1"/>
          </p:nvPr>
        </p:nvSpPr>
        <p:spPr>
          <a:xfrm>
            <a:off x="1290763" y="3086429"/>
            <a:ext cx="2425500" cy="576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Bebas Neue"/>
              <a:buNone/>
              <a:defRPr sz="2000" b="1">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a:lnSpc>
                <a:spcPct val="100000"/>
              </a:lnSpc>
              <a:spcBef>
                <a:spcPts val="1600"/>
              </a:spcBef>
              <a:spcAft>
                <a:spcPts val="160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42" name="Google Shape;142;p5"/>
          <p:cNvSpPr txBox="1">
            <a:spLocks noGrp="1"/>
          </p:cNvSpPr>
          <p:nvPr>
            <p:ph type="subTitle" idx="2"/>
          </p:nvPr>
        </p:nvSpPr>
        <p:spPr>
          <a:xfrm>
            <a:off x="5427738" y="3086429"/>
            <a:ext cx="24255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0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1600"/>
              </a:spcBef>
              <a:spcAft>
                <a:spcPts val="160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43" name="Google Shape;143;p5"/>
          <p:cNvSpPr txBox="1">
            <a:spLocks noGrp="1"/>
          </p:cNvSpPr>
          <p:nvPr>
            <p:ph type="subTitle" idx="3"/>
          </p:nvPr>
        </p:nvSpPr>
        <p:spPr>
          <a:xfrm>
            <a:off x="1290775" y="3562899"/>
            <a:ext cx="2425500" cy="80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 name="Google Shape;144;p5"/>
          <p:cNvSpPr txBox="1">
            <a:spLocks noGrp="1"/>
          </p:cNvSpPr>
          <p:nvPr>
            <p:ph type="subTitle" idx="4"/>
          </p:nvPr>
        </p:nvSpPr>
        <p:spPr>
          <a:xfrm>
            <a:off x="5427750" y="3562899"/>
            <a:ext cx="2425500" cy="80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5" name="Google Shape;145;p5"/>
          <p:cNvSpPr txBox="1">
            <a:spLocks noGrp="1"/>
          </p:cNvSpPr>
          <p:nvPr>
            <p:ph type="title"/>
          </p:nvPr>
        </p:nvSpPr>
        <p:spPr>
          <a:xfrm>
            <a:off x="1704750" y="539700"/>
            <a:ext cx="5734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6"/>
        <p:cNvGrpSpPr/>
        <p:nvPr/>
      </p:nvGrpSpPr>
      <p:grpSpPr>
        <a:xfrm>
          <a:off x="0" y="0"/>
          <a:ext cx="0" cy="0"/>
          <a:chOff x="0" y="0"/>
          <a:chExt cx="0" cy="0"/>
        </a:xfrm>
      </p:grpSpPr>
      <p:grpSp>
        <p:nvGrpSpPr>
          <p:cNvPr id="147" name="Google Shape;147;p6"/>
          <p:cNvGrpSpPr/>
          <p:nvPr/>
        </p:nvGrpSpPr>
        <p:grpSpPr>
          <a:xfrm>
            <a:off x="-331199" y="-1100503"/>
            <a:ext cx="2948397" cy="2299878"/>
            <a:chOff x="-148524" y="-1091464"/>
            <a:chExt cx="2948397" cy="2299878"/>
          </a:xfrm>
        </p:grpSpPr>
        <p:grpSp>
          <p:nvGrpSpPr>
            <p:cNvPr id="148" name="Google Shape;148;p6"/>
            <p:cNvGrpSpPr/>
            <p:nvPr/>
          </p:nvGrpSpPr>
          <p:grpSpPr>
            <a:xfrm>
              <a:off x="-148524" y="246037"/>
              <a:ext cx="2074949" cy="962378"/>
              <a:chOff x="-85249" y="3960975"/>
              <a:chExt cx="2074949" cy="962378"/>
            </a:xfrm>
          </p:grpSpPr>
          <p:grpSp>
            <p:nvGrpSpPr>
              <p:cNvPr id="149" name="Google Shape;149;p6"/>
              <p:cNvGrpSpPr/>
              <p:nvPr/>
            </p:nvGrpSpPr>
            <p:grpSpPr>
              <a:xfrm>
                <a:off x="-44137" y="3960975"/>
                <a:ext cx="2033837" cy="459179"/>
                <a:chOff x="-101291" y="3971002"/>
                <a:chExt cx="2033837" cy="459179"/>
              </a:xfrm>
            </p:grpSpPr>
            <p:sp>
              <p:nvSpPr>
                <p:cNvPr id="150" name="Google Shape;150;p6"/>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6"/>
              <p:cNvGrpSpPr/>
              <p:nvPr/>
            </p:nvGrpSpPr>
            <p:grpSpPr>
              <a:xfrm>
                <a:off x="-85249" y="4203623"/>
                <a:ext cx="2014791" cy="469195"/>
                <a:chOff x="-35118" y="4163517"/>
                <a:chExt cx="2014791" cy="469195"/>
              </a:xfrm>
            </p:grpSpPr>
            <p:sp>
              <p:nvSpPr>
                <p:cNvPr id="153" name="Google Shape;153;p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6"/>
              <p:cNvGrpSpPr/>
              <p:nvPr/>
            </p:nvGrpSpPr>
            <p:grpSpPr>
              <a:xfrm>
                <a:off x="-85249" y="4454155"/>
                <a:ext cx="2014791" cy="469199"/>
                <a:chOff x="-35118" y="4345992"/>
                <a:chExt cx="2014791" cy="469199"/>
              </a:xfrm>
            </p:grpSpPr>
            <p:sp>
              <p:nvSpPr>
                <p:cNvPr id="156" name="Google Shape;156;p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 name="Google Shape;158;p6"/>
            <p:cNvGrpSpPr/>
            <p:nvPr/>
          </p:nvGrpSpPr>
          <p:grpSpPr>
            <a:xfrm rot="-899960">
              <a:off x="374474" y="-828634"/>
              <a:ext cx="2249258" cy="1657275"/>
              <a:chOff x="746475" y="-443725"/>
              <a:chExt cx="2249325" cy="1657325"/>
            </a:xfrm>
          </p:grpSpPr>
          <p:sp>
            <p:nvSpPr>
              <p:cNvPr id="159" name="Google Shape;159;p6"/>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 name="Google Shape;161;p6"/>
          <p:cNvGrpSpPr/>
          <p:nvPr/>
        </p:nvGrpSpPr>
        <p:grpSpPr>
          <a:xfrm flipH="1">
            <a:off x="6526801" y="-1100503"/>
            <a:ext cx="2948397" cy="2299878"/>
            <a:chOff x="3876" y="-939064"/>
            <a:chExt cx="2948397" cy="2299878"/>
          </a:xfrm>
        </p:grpSpPr>
        <p:grpSp>
          <p:nvGrpSpPr>
            <p:cNvPr id="162" name="Google Shape;162;p6"/>
            <p:cNvGrpSpPr/>
            <p:nvPr/>
          </p:nvGrpSpPr>
          <p:grpSpPr>
            <a:xfrm>
              <a:off x="3876" y="398437"/>
              <a:ext cx="2074949" cy="962378"/>
              <a:chOff x="-85249" y="3960975"/>
              <a:chExt cx="2074949" cy="962378"/>
            </a:xfrm>
          </p:grpSpPr>
          <p:grpSp>
            <p:nvGrpSpPr>
              <p:cNvPr id="163" name="Google Shape;163;p6"/>
              <p:cNvGrpSpPr/>
              <p:nvPr/>
            </p:nvGrpSpPr>
            <p:grpSpPr>
              <a:xfrm>
                <a:off x="-44137" y="3960975"/>
                <a:ext cx="2033837" cy="459179"/>
                <a:chOff x="-101291" y="3971002"/>
                <a:chExt cx="2033837" cy="459179"/>
              </a:xfrm>
            </p:grpSpPr>
            <p:sp>
              <p:nvSpPr>
                <p:cNvPr id="164" name="Google Shape;164;p6"/>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6"/>
              <p:cNvGrpSpPr/>
              <p:nvPr/>
            </p:nvGrpSpPr>
            <p:grpSpPr>
              <a:xfrm>
                <a:off x="-85249" y="4203623"/>
                <a:ext cx="2014791" cy="469195"/>
                <a:chOff x="-35118" y="4163517"/>
                <a:chExt cx="2014791" cy="469195"/>
              </a:xfrm>
            </p:grpSpPr>
            <p:sp>
              <p:nvSpPr>
                <p:cNvPr id="167" name="Google Shape;167;p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6"/>
              <p:cNvGrpSpPr/>
              <p:nvPr/>
            </p:nvGrpSpPr>
            <p:grpSpPr>
              <a:xfrm>
                <a:off x="-85249" y="4454155"/>
                <a:ext cx="2014791" cy="469199"/>
                <a:chOff x="-35118" y="4345992"/>
                <a:chExt cx="2014791" cy="469199"/>
              </a:xfrm>
            </p:grpSpPr>
            <p:sp>
              <p:nvSpPr>
                <p:cNvPr id="170" name="Google Shape;170;p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 name="Google Shape;172;p6"/>
            <p:cNvGrpSpPr/>
            <p:nvPr/>
          </p:nvGrpSpPr>
          <p:grpSpPr>
            <a:xfrm rot="-899960">
              <a:off x="526874" y="-676234"/>
              <a:ext cx="2249258" cy="1657275"/>
              <a:chOff x="746475" y="-443725"/>
              <a:chExt cx="2249325" cy="1657325"/>
            </a:xfrm>
          </p:grpSpPr>
          <p:sp>
            <p:nvSpPr>
              <p:cNvPr id="173" name="Google Shape;173;p6"/>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5" name="Google Shape;175;p6"/>
          <p:cNvSpPr txBox="1">
            <a:spLocks noGrp="1"/>
          </p:cNvSpPr>
          <p:nvPr>
            <p:ph type="title"/>
          </p:nvPr>
        </p:nvSpPr>
        <p:spPr>
          <a:xfrm>
            <a:off x="2060700" y="539700"/>
            <a:ext cx="50226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6"/>
        <p:cNvGrpSpPr/>
        <p:nvPr/>
      </p:nvGrpSpPr>
      <p:grpSpPr>
        <a:xfrm>
          <a:off x="0" y="0"/>
          <a:ext cx="0" cy="0"/>
          <a:chOff x="0" y="0"/>
          <a:chExt cx="0" cy="0"/>
        </a:xfrm>
      </p:grpSpPr>
      <p:grpSp>
        <p:nvGrpSpPr>
          <p:cNvPr id="177" name="Google Shape;177;p7"/>
          <p:cNvGrpSpPr/>
          <p:nvPr/>
        </p:nvGrpSpPr>
        <p:grpSpPr>
          <a:xfrm>
            <a:off x="-240841" y="4543828"/>
            <a:ext cx="2014791" cy="473128"/>
            <a:chOff x="-35118" y="4342063"/>
            <a:chExt cx="2014791" cy="473128"/>
          </a:xfrm>
        </p:grpSpPr>
        <p:sp>
          <p:nvSpPr>
            <p:cNvPr id="178" name="Google Shape;178;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7"/>
          <p:cNvGrpSpPr/>
          <p:nvPr/>
        </p:nvGrpSpPr>
        <p:grpSpPr>
          <a:xfrm>
            <a:off x="-185941" y="4793793"/>
            <a:ext cx="2014791" cy="473128"/>
            <a:chOff x="-35118" y="4342063"/>
            <a:chExt cx="2014791" cy="473128"/>
          </a:xfrm>
        </p:grpSpPr>
        <p:sp>
          <p:nvSpPr>
            <p:cNvPr id="181" name="Google Shape;181;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7"/>
          <p:cNvGrpSpPr/>
          <p:nvPr/>
        </p:nvGrpSpPr>
        <p:grpSpPr>
          <a:xfrm>
            <a:off x="-27101" y="9826"/>
            <a:ext cx="1697125" cy="576045"/>
            <a:chOff x="-27101" y="9826"/>
            <a:chExt cx="1697125" cy="576045"/>
          </a:xfrm>
        </p:grpSpPr>
        <p:grpSp>
          <p:nvGrpSpPr>
            <p:cNvPr id="184" name="Google Shape;184;p7"/>
            <p:cNvGrpSpPr/>
            <p:nvPr/>
          </p:nvGrpSpPr>
          <p:grpSpPr>
            <a:xfrm rot="5400000">
              <a:off x="568188" y="-433231"/>
              <a:ext cx="423826" cy="1614380"/>
              <a:chOff x="236836" y="140933"/>
              <a:chExt cx="423826" cy="1614380"/>
            </a:xfrm>
          </p:grpSpPr>
          <p:sp>
            <p:nvSpPr>
              <p:cNvPr id="185" name="Google Shape;185;p7"/>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7"/>
            <p:cNvGrpSpPr/>
            <p:nvPr/>
          </p:nvGrpSpPr>
          <p:grpSpPr>
            <a:xfrm rot="5400000">
              <a:off x="607062" y="-624336"/>
              <a:ext cx="428800" cy="1697125"/>
              <a:chOff x="79461" y="58200"/>
              <a:chExt cx="428800" cy="1697125"/>
            </a:xfrm>
          </p:grpSpPr>
          <p:sp>
            <p:nvSpPr>
              <p:cNvPr id="189" name="Google Shape;189;p7"/>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 name="Google Shape;192;p7"/>
          <p:cNvGrpSpPr/>
          <p:nvPr/>
        </p:nvGrpSpPr>
        <p:grpSpPr>
          <a:xfrm flipH="1">
            <a:off x="7374534" y="76783"/>
            <a:ext cx="2014791" cy="473128"/>
            <a:chOff x="-35118" y="4342063"/>
            <a:chExt cx="2014791" cy="473128"/>
          </a:xfrm>
        </p:grpSpPr>
        <p:sp>
          <p:nvSpPr>
            <p:cNvPr id="193" name="Google Shape;193;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7"/>
          <p:cNvGrpSpPr/>
          <p:nvPr/>
        </p:nvGrpSpPr>
        <p:grpSpPr>
          <a:xfrm flipH="1">
            <a:off x="7472034" y="479147"/>
            <a:ext cx="2014791" cy="473128"/>
            <a:chOff x="-35118" y="4342063"/>
            <a:chExt cx="2014791" cy="473128"/>
          </a:xfrm>
        </p:grpSpPr>
        <p:sp>
          <p:nvSpPr>
            <p:cNvPr id="196" name="Google Shape;196;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7"/>
          <p:cNvGrpSpPr/>
          <p:nvPr/>
        </p:nvGrpSpPr>
        <p:grpSpPr>
          <a:xfrm rot="10800000" flipH="1">
            <a:off x="6230050" y="4537371"/>
            <a:ext cx="920275" cy="1078300"/>
            <a:chOff x="4679675" y="-443725"/>
            <a:chExt cx="920275" cy="1078300"/>
          </a:xfrm>
        </p:grpSpPr>
        <p:sp>
          <p:nvSpPr>
            <p:cNvPr id="199" name="Google Shape;199;p7"/>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7"/>
          <p:cNvGrpSpPr/>
          <p:nvPr/>
        </p:nvGrpSpPr>
        <p:grpSpPr>
          <a:xfrm rot="10800000" flipH="1">
            <a:off x="6724000" y="4140263"/>
            <a:ext cx="1129225" cy="1439250"/>
            <a:chOff x="5173625" y="-443725"/>
            <a:chExt cx="1129225" cy="1439250"/>
          </a:xfrm>
        </p:grpSpPr>
        <p:sp>
          <p:nvSpPr>
            <p:cNvPr id="202" name="Google Shape;202;p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7"/>
          <p:cNvSpPr txBox="1">
            <a:spLocks noGrp="1"/>
          </p:cNvSpPr>
          <p:nvPr>
            <p:ph type="title"/>
          </p:nvPr>
        </p:nvSpPr>
        <p:spPr>
          <a:xfrm>
            <a:off x="706725" y="980400"/>
            <a:ext cx="4254600" cy="8664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05" name="Google Shape;205;p7"/>
          <p:cNvSpPr txBox="1">
            <a:spLocks noGrp="1"/>
          </p:cNvSpPr>
          <p:nvPr>
            <p:ph type="body" idx="1"/>
          </p:nvPr>
        </p:nvSpPr>
        <p:spPr>
          <a:xfrm>
            <a:off x="713325" y="1770600"/>
            <a:ext cx="4254600" cy="2468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160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6"/>
        <p:cNvGrpSpPr/>
        <p:nvPr/>
      </p:nvGrpSpPr>
      <p:grpSpPr>
        <a:xfrm>
          <a:off x="0" y="0"/>
          <a:ext cx="0" cy="0"/>
          <a:chOff x="0" y="0"/>
          <a:chExt cx="0" cy="0"/>
        </a:xfrm>
      </p:grpSpPr>
      <p:grpSp>
        <p:nvGrpSpPr>
          <p:cNvPr id="207" name="Google Shape;207;p8"/>
          <p:cNvGrpSpPr/>
          <p:nvPr/>
        </p:nvGrpSpPr>
        <p:grpSpPr>
          <a:xfrm>
            <a:off x="260351" y="2145759"/>
            <a:ext cx="289868" cy="852000"/>
            <a:chOff x="456616" y="2161476"/>
            <a:chExt cx="289868" cy="852000"/>
          </a:xfrm>
        </p:grpSpPr>
        <p:sp>
          <p:nvSpPr>
            <p:cNvPr id="208" name="Google Shape;208;p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8"/>
          <p:cNvGrpSpPr/>
          <p:nvPr/>
        </p:nvGrpSpPr>
        <p:grpSpPr>
          <a:xfrm>
            <a:off x="6514438" y="4556641"/>
            <a:ext cx="2808779" cy="1148975"/>
            <a:chOff x="6525475" y="148600"/>
            <a:chExt cx="2808779" cy="1148975"/>
          </a:xfrm>
        </p:grpSpPr>
        <p:sp>
          <p:nvSpPr>
            <p:cNvPr id="214" name="Google Shape;214;p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8"/>
          <p:cNvGrpSpPr/>
          <p:nvPr/>
        </p:nvGrpSpPr>
        <p:grpSpPr>
          <a:xfrm rot="-5400000">
            <a:off x="7480661" y="4711608"/>
            <a:ext cx="2014791" cy="719731"/>
            <a:chOff x="-85249" y="4203623"/>
            <a:chExt cx="2014791" cy="719731"/>
          </a:xfrm>
        </p:grpSpPr>
        <p:grpSp>
          <p:nvGrpSpPr>
            <p:cNvPr id="217" name="Google Shape;217;p8"/>
            <p:cNvGrpSpPr/>
            <p:nvPr/>
          </p:nvGrpSpPr>
          <p:grpSpPr>
            <a:xfrm>
              <a:off x="-85249" y="4203623"/>
              <a:ext cx="2014791" cy="469195"/>
              <a:chOff x="-35118" y="4163517"/>
              <a:chExt cx="2014791" cy="469195"/>
            </a:xfrm>
          </p:grpSpPr>
          <p:sp>
            <p:nvSpPr>
              <p:cNvPr id="218" name="Google Shape;218;p8"/>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8"/>
            <p:cNvGrpSpPr/>
            <p:nvPr/>
          </p:nvGrpSpPr>
          <p:grpSpPr>
            <a:xfrm>
              <a:off x="-85249" y="4454155"/>
              <a:ext cx="2014791" cy="469199"/>
              <a:chOff x="-35118" y="4345992"/>
              <a:chExt cx="2014791" cy="469199"/>
            </a:xfrm>
          </p:grpSpPr>
          <p:sp>
            <p:nvSpPr>
              <p:cNvPr id="221" name="Google Shape;221;p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3" name="Google Shape;223;p8"/>
          <p:cNvGrpSpPr/>
          <p:nvPr/>
        </p:nvGrpSpPr>
        <p:grpSpPr>
          <a:xfrm rot="-5400000">
            <a:off x="7870685" y="4684474"/>
            <a:ext cx="2014791" cy="469199"/>
            <a:chOff x="-35118" y="4345992"/>
            <a:chExt cx="2014791" cy="469199"/>
          </a:xfrm>
        </p:grpSpPr>
        <p:sp>
          <p:nvSpPr>
            <p:cNvPr id="224" name="Google Shape;224;p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8"/>
          <p:cNvGrpSpPr/>
          <p:nvPr/>
        </p:nvGrpSpPr>
        <p:grpSpPr>
          <a:xfrm>
            <a:off x="7619075" y="-472615"/>
            <a:ext cx="1623175" cy="1439250"/>
            <a:chOff x="7619075" y="-179925"/>
            <a:chExt cx="1623175" cy="1439250"/>
          </a:xfrm>
        </p:grpSpPr>
        <p:grpSp>
          <p:nvGrpSpPr>
            <p:cNvPr id="227" name="Google Shape;227;p8"/>
            <p:cNvGrpSpPr/>
            <p:nvPr/>
          </p:nvGrpSpPr>
          <p:grpSpPr>
            <a:xfrm>
              <a:off x="7619075" y="-179925"/>
              <a:ext cx="920275" cy="1078300"/>
              <a:chOff x="4679675" y="-443725"/>
              <a:chExt cx="920275" cy="1078300"/>
            </a:xfrm>
          </p:grpSpPr>
          <p:sp>
            <p:nvSpPr>
              <p:cNvPr id="228" name="Google Shape;228;p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8"/>
            <p:cNvGrpSpPr/>
            <p:nvPr/>
          </p:nvGrpSpPr>
          <p:grpSpPr>
            <a:xfrm>
              <a:off x="8113025" y="-179925"/>
              <a:ext cx="1129225" cy="1439250"/>
              <a:chOff x="5173625" y="-443725"/>
              <a:chExt cx="1129225" cy="1439250"/>
            </a:xfrm>
          </p:grpSpPr>
          <p:sp>
            <p:nvSpPr>
              <p:cNvPr id="231" name="Google Shape;231;p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 name="Google Shape;233;p8"/>
          <p:cNvGrpSpPr/>
          <p:nvPr/>
        </p:nvGrpSpPr>
        <p:grpSpPr>
          <a:xfrm>
            <a:off x="6362038" y="4861441"/>
            <a:ext cx="2808779" cy="1148975"/>
            <a:chOff x="6525475" y="148600"/>
            <a:chExt cx="2808779" cy="1148975"/>
          </a:xfrm>
        </p:grpSpPr>
        <p:sp>
          <p:nvSpPr>
            <p:cNvPr id="234" name="Google Shape;234;p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8"/>
          <p:cNvSpPr txBox="1">
            <a:spLocks noGrp="1"/>
          </p:cNvSpPr>
          <p:nvPr>
            <p:ph type="title"/>
          </p:nvPr>
        </p:nvSpPr>
        <p:spPr>
          <a:xfrm>
            <a:off x="766675" y="1421850"/>
            <a:ext cx="4616100" cy="2299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7"/>
        <p:cNvGrpSpPr/>
        <p:nvPr/>
      </p:nvGrpSpPr>
      <p:grpSpPr>
        <a:xfrm>
          <a:off x="0" y="0"/>
          <a:ext cx="0" cy="0"/>
          <a:chOff x="0" y="0"/>
          <a:chExt cx="0" cy="0"/>
        </a:xfrm>
      </p:grpSpPr>
      <p:grpSp>
        <p:nvGrpSpPr>
          <p:cNvPr id="238" name="Google Shape;238;p9"/>
          <p:cNvGrpSpPr/>
          <p:nvPr/>
        </p:nvGrpSpPr>
        <p:grpSpPr>
          <a:xfrm rot="-5400000" flipH="1">
            <a:off x="8142388" y="3383598"/>
            <a:ext cx="1138350" cy="1418750"/>
            <a:chOff x="-784112" y="3818928"/>
            <a:chExt cx="1138350" cy="1418750"/>
          </a:xfrm>
        </p:grpSpPr>
        <p:sp>
          <p:nvSpPr>
            <p:cNvPr id="239" name="Google Shape;239;p9"/>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9"/>
          <p:cNvGrpSpPr/>
          <p:nvPr/>
        </p:nvGrpSpPr>
        <p:grpSpPr>
          <a:xfrm rot="-5400000" flipH="1">
            <a:off x="8374988" y="3596148"/>
            <a:ext cx="1138350" cy="1418750"/>
            <a:chOff x="-784112" y="3818928"/>
            <a:chExt cx="1138350" cy="1418750"/>
          </a:xfrm>
        </p:grpSpPr>
        <p:sp>
          <p:nvSpPr>
            <p:cNvPr id="242" name="Google Shape;242;p9"/>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9"/>
          <p:cNvGrpSpPr/>
          <p:nvPr/>
        </p:nvGrpSpPr>
        <p:grpSpPr>
          <a:xfrm>
            <a:off x="-272766" y="74745"/>
            <a:ext cx="2014791" cy="473128"/>
            <a:chOff x="-35118" y="4342063"/>
            <a:chExt cx="2014791" cy="473128"/>
          </a:xfrm>
        </p:grpSpPr>
        <p:sp>
          <p:nvSpPr>
            <p:cNvPr id="245" name="Google Shape;245;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9"/>
          <p:cNvGrpSpPr/>
          <p:nvPr/>
        </p:nvGrpSpPr>
        <p:grpSpPr>
          <a:xfrm>
            <a:off x="7413751" y="76596"/>
            <a:ext cx="2033837" cy="1117221"/>
            <a:chOff x="7413751" y="76596"/>
            <a:chExt cx="2033837" cy="1117221"/>
          </a:xfrm>
        </p:grpSpPr>
        <p:grpSp>
          <p:nvGrpSpPr>
            <p:cNvPr id="248" name="Google Shape;248;p9"/>
            <p:cNvGrpSpPr/>
            <p:nvPr/>
          </p:nvGrpSpPr>
          <p:grpSpPr>
            <a:xfrm flipH="1">
              <a:off x="7413751" y="76596"/>
              <a:ext cx="2033837" cy="463108"/>
              <a:chOff x="-101291" y="3967072"/>
              <a:chExt cx="2033837" cy="463108"/>
            </a:xfrm>
          </p:grpSpPr>
          <p:sp>
            <p:nvSpPr>
              <p:cNvPr id="249" name="Google Shape;249;p9"/>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a:off x="1813971" y="396707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9"/>
            <p:cNvGrpSpPr/>
            <p:nvPr/>
          </p:nvGrpSpPr>
          <p:grpSpPr>
            <a:xfrm flipH="1">
              <a:off x="7423284" y="366543"/>
              <a:ext cx="2014791" cy="473124"/>
              <a:chOff x="-35118" y="4159588"/>
              <a:chExt cx="2014791" cy="473124"/>
            </a:xfrm>
          </p:grpSpPr>
          <p:sp>
            <p:nvSpPr>
              <p:cNvPr id="252" name="Google Shape;252;p9"/>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9"/>
              <p:cNvSpPr/>
              <p:nvPr/>
            </p:nvSpPr>
            <p:spPr>
              <a:xfrm>
                <a:off x="1861099" y="4159588"/>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9"/>
            <p:cNvGrpSpPr/>
            <p:nvPr/>
          </p:nvGrpSpPr>
          <p:grpSpPr>
            <a:xfrm flipH="1">
              <a:off x="7423276" y="720689"/>
              <a:ext cx="2014791" cy="473128"/>
              <a:chOff x="-35118" y="4342063"/>
              <a:chExt cx="2014791" cy="473128"/>
            </a:xfrm>
          </p:grpSpPr>
          <p:sp>
            <p:nvSpPr>
              <p:cNvPr id="255" name="Google Shape;255;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7" name="Google Shape;257;p9"/>
          <p:cNvGrpSpPr/>
          <p:nvPr/>
        </p:nvGrpSpPr>
        <p:grpSpPr>
          <a:xfrm>
            <a:off x="-370266" y="473288"/>
            <a:ext cx="2014791" cy="473128"/>
            <a:chOff x="-35118" y="4342063"/>
            <a:chExt cx="2014791" cy="473128"/>
          </a:xfrm>
        </p:grpSpPr>
        <p:sp>
          <p:nvSpPr>
            <p:cNvPr id="258" name="Google Shape;258;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9"/>
          <p:cNvSpPr txBox="1">
            <a:spLocks noGrp="1"/>
          </p:cNvSpPr>
          <p:nvPr>
            <p:ph type="title"/>
          </p:nvPr>
        </p:nvSpPr>
        <p:spPr>
          <a:xfrm>
            <a:off x="4691075" y="1303150"/>
            <a:ext cx="3663300" cy="717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1" name="Google Shape;261;p9"/>
          <p:cNvSpPr txBox="1">
            <a:spLocks noGrp="1"/>
          </p:cNvSpPr>
          <p:nvPr>
            <p:ph type="subTitle" idx="1"/>
          </p:nvPr>
        </p:nvSpPr>
        <p:spPr>
          <a:xfrm>
            <a:off x="4691175" y="2143100"/>
            <a:ext cx="3663300" cy="167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2"/>
        <p:cNvGrpSpPr/>
        <p:nvPr/>
      </p:nvGrpSpPr>
      <p:grpSpPr>
        <a:xfrm>
          <a:off x="0" y="0"/>
          <a:ext cx="0" cy="0"/>
          <a:chOff x="0" y="0"/>
          <a:chExt cx="0" cy="0"/>
        </a:xfrm>
      </p:grpSpPr>
      <p:sp>
        <p:nvSpPr>
          <p:cNvPr id="263" name="Google Shape;263;p10"/>
          <p:cNvSpPr txBox="1">
            <a:spLocks noGrp="1"/>
          </p:cNvSpPr>
          <p:nvPr>
            <p:ph type="title"/>
          </p:nvPr>
        </p:nvSpPr>
        <p:spPr>
          <a:xfrm>
            <a:off x="-41150" y="4095000"/>
            <a:ext cx="9226200" cy="508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700"/>
              <a:buNone/>
              <a:defRPr sz="2500"/>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4"/>
        <p:cNvGrpSpPr/>
        <p:nvPr/>
      </p:nvGrpSpPr>
      <p:grpSpPr>
        <a:xfrm>
          <a:off x="0" y="0"/>
          <a:ext cx="0" cy="0"/>
          <a:chOff x="0" y="0"/>
          <a:chExt cx="0" cy="0"/>
        </a:xfrm>
      </p:grpSpPr>
      <p:grpSp>
        <p:nvGrpSpPr>
          <p:cNvPr id="265" name="Google Shape;265;p11"/>
          <p:cNvGrpSpPr/>
          <p:nvPr/>
        </p:nvGrpSpPr>
        <p:grpSpPr>
          <a:xfrm rot="10800000" flipH="1">
            <a:off x="5345388" y="4117956"/>
            <a:ext cx="482550" cy="1505350"/>
            <a:chOff x="3121150" y="-443725"/>
            <a:chExt cx="482550" cy="1505350"/>
          </a:xfrm>
        </p:grpSpPr>
        <p:sp>
          <p:nvSpPr>
            <p:cNvPr id="266" name="Google Shape;266;p11"/>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11"/>
          <p:cNvGrpSpPr/>
          <p:nvPr/>
        </p:nvGrpSpPr>
        <p:grpSpPr>
          <a:xfrm rot="10800000" flipH="1">
            <a:off x="4214663" y="4545006"/>
            <a:ext cx="929375" cy="1078300"/>
            <a:chOff x="1990425" y="-443725"/>
            <a:chExt cx="929375" cy="1078300"/>
          </a:xfrm>
        </p:grpSpPr>
        <p:sp>
          <p:nvSpPr>
            <p:cNvPr id="269" name="Google Shape;269;p11"/>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1"/>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11"/>
          <p:cNvGrpSpPr/>
          <p:nvPr/>
        </p:nvGrpSpPr>
        <p:grpSpPr>
          <a:xfrm rot="10800000" flipH="1">
            <a:off x="3511763" y="4184056"/>
            <a:ext cx="1138350" cy="1439250"/>
            <a:chOff x="1287525" y="-443725"/>
            <a:chExt cx="1138350" cy="1439250"/>
          </a:xfrm>
        </p:grpSpPr>
        <p:sp>
          <p:nvSpPr>
            <p:cNvPr id="272" name="Google Shape;272;p11"/>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1"/>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1"/>
          <p:cNvGrpSpPr/>
          <p:nvPr/>
        </p:nvGrpSpPr>
        <p:grpSpPr>
          <a:xfrm rot="10800000" flipH="1">
            <a:off x="6220013" y="4117956"/>
            <a:ext cx="474200" cy="1505350"/>
            <a:chOff x="3995775" y="-443725"/>
            <a:chExt cx="474200" cy="1505350"/>
          </a:xfrm>
        </p:grpSpPr>
        <p:sp>
          <p:nvSpPr>
            <p:cNvPr id="275" name="Google Shape;275;p11"/>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11"/>
          <p:cNvGrpSpPr/>
          <p:nvPr/>
        </p:nvGrpSpPr>
        <p:grpSpPr>
          <a:xfrm rot="10800000" flipH="1">
            <a:off x="6903913" y="4545006"/>
            <a:ext cx="920275" cy="1078300"/>
            <a:chOff x="4679675" y="-443725"/>
            <a:chExt cx="920275" cy="1078300"/>
          </a:xfrm>
        </p:grpSpPr>
        <p:sp>
          <p:nvSpPr>
            <p:cNvPr id="278" name="Google Shape;278;p11"/>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11"/>
          <p:cNvGrpSpPr/>
          <p:nvPr/>
        </p:nvGrpSpPr>
        <p:grpSpPr>
          <a:xfrm rot="10800000" flipH="1">
            <a:off x="7397863" y="4184056"/>
            <a:ext cx="1129225" cy="1439250"/>
            <a:chOff x="5173625" y="-443725"/>
            <a:chExt cx="1129225" cy="1439250"/>
          </a:xfrm>
        </p:grpSpPr>
        <p:sp>
          <p:nvSpPr>
            <p:cNvPr id="281" name="Google Shape;281;p1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11"/>
          <p:cNvGrpSpPr/>
          <p:nvPr/>
        </p:nvGrpSpPr>
        <p:grpSpPr>
          <a:xfrm rot="10800000" flipH="1">
            <a:off x="8350838" y="3965981"/>
            <a:ext cx="2240950" cy="1657325"/>
            <a:chOff x="4603700" y="-443725"/>
            <a:chExt cx="2240950" cy="1657325"/>
          </a:xfrm>
        </p:grpSpPr>
        <p:sp>
          <p:nvSpPr>
            <p:cNvPr id="284" name="Google Shape;284;p11"/>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11"/>
          <p:cNvGrpSpPr/>
          <p:nvPr/>
        </p:nvGrpSpPr>
        <p:grpSpPr>
          <a:xfrm>
            <a:off x="8285739" y="2145759"/>
            <a:ext cx="289868" cy="852000"/>
            <a:chOff x="456616" y="2161476"/>
            <a:chExt cx="289868" cy="852000"/>
          </a:xfrm>
        </p:grpSpPr>
        <p:sp>
          <p:nvSpPr>
            <p:cNvPr id="287" name="Google Shape;287;p11"/>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11"/>
          <p:cNvGrpSpPr/>
          <p:nvPr/>
        </p:nvGrpSpPr>
        <p:grpSpPr>
          <a:xfrm>
            <a:off x="7733951" y="-104276"/>
            <a:ext cx="1129225" cy="1439250"/>
            <a:chOff x="5173625" y="-443725"/>
            <a:chExt cx="1129225" cy="1439250"/>
          </a:xfrm>
        </p:grpSpPr>
        <p:sp>
          <p:nvSpPr>
            <p:cNvPr id="293" name="Google Shape;293;p1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11"/>
          <p:cNvSpPr txBox="1">
            <a:spLocks noGrp="1"/>
          </p:cNvSpPr>
          <p:nvPr>
            <p:ph type="title" hasCustomPrompt="1"/>
          </p:nvPr>
        </p:nvSpPr>
        <p:spPr>
          <a:xfrm>
            <a:off x="1681800" y="1603075"/>
            <a:ext cx="5780400" cy="1366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9600"/>
              <a:buNone/>
              <a:defRPr sz="9600">
                <a:solidFill>
                  <a:schemeClr val="accent1"/>
                </a:solidFill>
              </a:defRPr>
            </a:lvl1pPr>
            <a:lvl2pPr lvl="1" algn="ctr">
              <a:spcBef>
                <a:spcPts val="0"/>
              </a:spcBef>
              <a:spcAft>
                <a:spcPts val="0"/>
              </a:spcAft>
              <a:buClr>
                <a:schemeClr val="accent1"/>
              </a:buClr>
              <a:buSzPts val="9600"/>
              <a:buNone/>
              <a:defRPr sz="9600">
                <a:solidFill>
                  <a:schemeClr val="accent1"/>
                </a:solidFill>
              </a:defRPr>
            </a:lvl2pPr>
            <a:lvl3pPr lvl="2" algn="ctr">
              <a:spcBef>
                <a:spcPts val="0"/>
              </a:spcBef>
              <a:spcAft>
                <a:spcPts val="0"/>
              </a:spcAft>
              <a:buClr>
                <a:schemeClr val="accent1"/>
              </a:buClr>
              <a:buSzPts val="9600"/>
              <a:buNone/>
              <a:defRPr sz="9600">
                <a:solidFill>
                  <a:schemeClr val="accent1"/>
                </a:solidFill>
              </a:defRPr>
            </a:lvl3pPr>
            <a:lvl4pPr lvl="3" algn="ctr">
              <a:spcBef>
                <a:spcPts val="0"/>
              </a:spcBef>
              <a:spcAft>
                <a:spcPts val="0"/>
              </a:spcAft>
              <a:buClr>
                <a:schemeClr val="accent1"/>
              </a:buClr>
              <a:buSzPts val="9600"/>
              <a:buNone/>
              <a:defRPr sz="9600">
                <a:solidFill>
                  <a:schemeClr val="accent1"/>
                </a:solidFill>
              </a:defRPr>
            </a:lvl4pPr>
            <a:lvl5pPr lvl="4" algn="ctr">
              <a:spcBef>
                <a:spcPts val="0"/>
              </a:spcBef>
              <a:spcAft>
                <a:spcPts val="0"/>
              </a:spcAft>
              <a:buClr>
                <a:schemeClr val="accent1"/>
              </a:buClr>
              <a:buSzPts val="9600"/>
              <a:buNone/>
              <a:defRPr sz="9600">
                <a:solidFill>
                  <a:schemeClr val="accent1"/>
                </a:solidFill>
              </a:defRPr>
            </a:lvl5pPr>
            <a:lvl6pPr lvl="5" algn="ctr">
              <a:spcBef>
                <a:spcPts val="0"/>
              </a:spcBef>
              <a:spcAft>
                <a:spcPts val="0"/>
              </a:spcAft>
              <a:buClr>
                <a:schemeClr val="accent1"/>
              </a:buClr>
              <a:buSzPts val="9600"/>
              <a:buNone/>
              <a:defRPr sz="9600">
                <a:solidFill>
                  <a:schemeClr val="accent1"/>
                </a:solidFill>
              </a:defRPr>
            </a:lvl6pPr>
            <a:lvl7pPr lvl="6" algn="ctr">
              <a:spcBef>
                <a:spcPts val="0"/>
              </a:spcBef>
              <a:spcAft>
                <a:spcPts val="0"/>
              </a:spcAft>
              <a:buClr>
                <a:schemeClr val="accent1"/>
              </a:buClr>
              <a:buSzPts val="9600"/>
              <a:buNone/>
              <a:defRPr sz="9600">
                <a:solidFill>
                  <a:schemeClr val="accent1"/>
                </a:solidFill>
              </a:defRPr>
            </a:lvl7pPr>
            <a:lvl8pPr lvl="7" algn="ctr">
              <a:spcBef>
                <a:spcPts val="0"/>
              </a:spcBef>
              <a:spcAft>
                <a:spcPts val="0"/>
              </a:spcAft>
              <a:buClr>
                <a:schemeClr val="accent1"/>
              </a:buClr>
              <a:buSzPts val="9600"/>
              <a:buNone/>
              <a:defRPr sz="9600">
                <a:solidFill>
                  <a:schemeClr val="accent1"/>
                </a:solidFill>
              </a:defRPr>
            </a:lvl8pPr>
            <a:lvl9pPr lvl="8" algn="ctr">
              <a:spcBef>
                <a:spcPts val="0"/>
              </a:spcBef>
              <a:spcAft>
                <a:spcPts val="0"/>
              </a:spcAft>
              <a:buClr>
                <a:schemeClr val="accent1"/>
              </a:buClr>
              <a:buSzPts val="9600"/>
              <a:buNone/>
              <a:defRPr sz="9600">
                <a:solidFill>
                  <a:schemeClr val="accent1"/>
                </a:solidFill>
              </a:defRPr>
            </a:lvl9pPr>
          </a:lstStyle>
          <a:p>
            <a:r>
              <a:t>xx%</a:t>
            </a:r>
          </a:p>
        </p:txBody>
      </p:sp>
      <p:sp>
        <p:nvSpPr>
          <p:cNvPr id="296" name="Google Shape;296;p11"/>
          <p:cNvSpPr txBox="1">
            <a:spLocks noGrp="1"/>
          </p:cNvSpPr>
          <p:nvPr>
            <p:ph type="subTitle" idx="1"/>
          </p:nvPr>
        </p:nvSpPr>
        <p:spPr>
          <a:xfrm>
            <a:off x="2059200" y="2969825"/>
            <a:ext cx="5025600" cy="57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325" y="539700"/>
            <a:ext cx="7717500" cy="572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700"/>
              <a:buFont typeface="Montserrat"/>
              <a:buNone/>
              <a:defRPr sz="27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325" y="1152475"/>
            <a:ext cx="7717500" cy="34512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1pPr>
            <a:lvl2pPr marL="914400" lvl="1"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marL="1371600" lvl="2"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marL="1828800" lvl="3"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marL="2286000" lvl="4"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marL="2743200" lvl="5"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marL="3200400" lvl="6"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marL="3657600" lvl="7"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marL="4114800" lvl="8" indent="-317500">
              <a:lnSpc>
                <a:spcPct val="100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3" r:id="rId24"/>
    <p:sldLayoutId id="2147483674" r:id="rId25"/>
    <p:sldLayoutId id="2147483675" r:id="rId26"/>
    <p:sldLayoutId id="2147483676"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hyperlink" Target="https://tinyurl.com/2a2r5o9h" TargetMode="External"/><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1.png"/><Relationship Id="rId5" Type="http://schemas.openxmlformats.org/officeDocument/2006/relationships/hyperlink" Target="https://www.falstad.com/circuit/circuitjs.html?ctz=CQAgzCAMB0l3BWcAOATNA7ANlQtBGAFjAE4TItCQFJrraEBTAWn3wCgB3EfLW1VFQFDBUdgCUeqZCFxYpM6TNq1CtViqhRoCLiGT81IEvMEq9B2ZBkmryvZVlHLZsd0epr+-l8h7mtsIgzC6iftwB8vgkqMGW0bHhsqJBqBixQUlgGUYeRlkZXh6+-mwZopHJVEms+LEJwbYNfryxCNjgkFQ4VGBdsiAAJowAZgCGAK4ANgAuzFOMgzxaKrAcrdQdabE9sukDw+PTcwtL+CvakOs4m6a5KUaxh5Oz84vLmjBX7BvtpkUpLxPUYvE7vc6fNbsADmIF2fW6+wRKxhcJS+yw+22KNhu1cmJyn1ReKKWN8bmo0k6VD+1IpCCp2Np2KSDMURmZ+T0bLst15SWIhRkah89l4VEFvJ5nmUIGqWkI0DIypVqpIcqVaq16vGUwAzowxJJsQ1sU0BjR+DpZNbVrp8DQ9kK5XB+QMGKjahl9l7wJ4UQBjYJlBR+0OreBwbXa4JgJWQEzRSAYMAYBBYMCEQjKWDfCIhoK+ll6bK80t1ez5uo8GLB6sVsQAJ2DtYavuacIMqNLrlL2SJ+dbteYchriR+fGCo7bo7ADK0-vwkeXfkkI6Mc9iI68hFsmiMzAwFxgujX2M3sf62c05w5x50-lc2NYWadFJfQh9RBpr5q3+or5Mr+pT1lSvqlgUoalqw8h+Go6qBKIvD8Eh2jyMwMBZtEJAGGoGAYIQ0QQrAqBgBCEihg0Db-vutBLveujwXEophjKHzQOhCAcTEpEIAg2YYJA2QIMRkCkeRZ5CAeojIrRU4MRR648B0Sk0QqtBHpCugROmdZbiGvqQTBwS6cZf7Vr64Hjtw56TtimR6LZ-D7Px1TsHqJnoQZpm8Fo5y6gaqKSsikqSuYADyrFeP+2YogA9pscLyvBMj0TAEI8OwQA" TargetMode="External"/><Relationship Id="rId4" Type="http://schemas.openxmlformats.org/officeDocument/2006/relationships/notesSlide" Target="../notesSlides/notesSlide10.xml"/></Relationships>
</file>

<file path=ppt/slides/_rels/slide34.xml.rels><?xml version="1.0" encoding="UTF-8" standalone="yes"?>
<Relationships xmlns="http://schemas.openxmlformats.org/package/2006/relationships"><Relationship Id="rId3" Type="http://schemas.openxmlformats.org/officeDocument/2006/relationships/hyperlink" Target="https://amritavishwavidyapeetham-my.sharepoint.com/:v:/g/personal/cb_en_u4aie21076_cb_students_amrita_edu/EQFRMrdQtm1Cv_JomGXd7PcB1Vix-D8RTUuca1tMNsmjfg?e=6TOCbR" TargetMode="External"/><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33"/>
          <p:cNvSpPr txBox="1">
            <a:spLocks noGrp="1"/>
          </p:cNvSpPr>
          <p:nvPr>
            <p:ph type="ctrTitle"/>
          </p:nvPr>
        </p:nvSpPr>
        <p:spPr>
          <a:xfrm>
            <a:off x="929225" y="1472135"/>
            <a:ext cx="5807553" cy="1863600"/>
          </a:xfrm>
          <a:prstGeom prst="rect">
            <a:avLst/>
          </a:prstGeom>
        </p:spPr>
        <p:txBody>
          <a:bodyPr spcFirstLastPara="1" wrap="square" lIns="91425" tIns="91425" rIns="91425" bIns="91425" anchor="ctr" anchorCtr="0">
            <a:noAutofit/>
          </a:bodyPr>
          <a:lstStyle/>
          <a:p>
            <a:r>
              <a:rPr lang="en" sz="5000"/>
              <a:t>INTRODUCTION TO ELECTRICAL ENGINEERING</a:t>
            </a:r>
          </a:p>
        </p:txBody>
      </p:sp>
      <p:grpSp>
        <p:nvGrpSpPr>
          <p:cNvPr id="866" name="Google Shape;866;p33"/>
          <p:cNvGrpSpPr/>
          <p:nvPr/>
        </p:nvGrpSpPr>
        <p:grpSpPr>
          <a:xfrm>
            <a:off x="-85249" y="4056822"/>
            <a:ext cx="2074949" cy="962378"/>
            <a:chOff x="-85249" y="3960975"/>
            <a:chExt cx="2074949" cy="962378"/>
          </a:xfrm>
        </p:grpSpPr>
        <p:grpSp>
          <p:nvGrpSpPr>
            <p:cNvPr id="867" name="Google Shape;867;p33"/>
            <p:cNvGrpSpPr/>
            <p:nvPr/>
          </p:nvGrpSpPr>
          <p:grpSpPr>
            <a:xfrm>
              <a:off x="-44137" y="3960975"/>
              <a:ext cx="2033837" cy="459179"/>
              <a:chOff x="-101291" y="3971002"/>
              <a:chExt cx="2033837" cy="459179"/>
            </a:xfrm>
          </p:grpSpPr>
          <p:sp>
            <p:nvSpPr>
              <p:cNvPr id="868" name="Google Shape;868;p33"/>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33"/>
            <p:cNvGrpSpPr/>
            <p:nvPr/>
          </p:nvGrpSpPr>
          <p:grpSpPr>
            <a:xfrm>
              <a:off x="-85249" y="4203623"/>
              <a:ext cx="2014791" cy="469195"/>
              <a:chOff x="-35118" y="4163517"/>
              <a:chExt cx="2014791" cy="469195"/>
            </a:xfrm>
          </p:grpSpPr>
          <p:sp>
            <p:nvSpPr>
              <p:cNvPr id="871" name="Google Shape;871;p33"/>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33"/>
            <p:cNvGrpSpPr/>
            <p:nvPr/>
          </p:nvGrpSpPr>
          <p:grpSpPr>
            <a:xfrm>
              <a:off x="-85249" y="4454155"/>
              <a:ext cx="2014791" cy="469199"/>
              <a:chOff x="-35118" y="4345992"/>
              <a:chExt cx="2014791" cy="469199"/>
            </a:xfrm>
          </p:grpSpPr>
          <p:sp>
            <p:nvSpPr>
              <p:cNvPr id="874" name="Google Shape;874;p3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3"/>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6" name="Google Shape;876;p33"/>
          <p:cNvGrpSpPr/>
          <p:nvPr/>
        </p:nvGrpSpPr>
        <p:grpSpPr>
          <a:xfrm>
            <a:off x="746475" y="-467301"/>
            <a:ext cx="2249325" cy="1657325"/>
            <a:chOff x="746475" y="-443725"/>
            <a:chExt cx="2249325" cy="1657325"/>
          </a:xfrm>
        </p:grpSpPr>
        <p:sp>
          <p:nvSpPr>
            <p:cNvPr id="877" name="Google Shape;877;p33"/>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33"/>
          <p:cNvGrpSpPr/>
          <p:nvPr/>
        </p:nvGrpSpPr>
        <p:grpSpPr>
          <a:xfrm>
            <a:off x="4603700" y="-467301"/>
            <a:ext cx="2240950" cy="1657325"/>
            <a:chOff x="4603700" y="-443725"/>
            <a:chExt cx="2240950" cy="1657325"/>
          </a:xfrm>
        </p:grpSpPr>
        <p:sp>
          <p:nvSpPr>
            <p:cNvPr id="880" name="Google Shape;880;p33"/>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3"/>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33"/>
          <p:cNvGrpSpPr/>
          <p:nvPr/>
        </p:nvGrpSpPr>
        <p:grpSpPr>
          <a:xfrm rot="-2700000">
            <a:off x="6490736" y="438502"/>
            <a:ext cx="3288742" cy="3288676"/>
            <a:chOff x="7037775" y="2589850"/>
            <a:chExt cx="2493825" cy="2493775"/>
          </a:xfrm>
        </p:grpSpPr>
        <p:grpSp>
          <p:nvGrpSpPr>
            <p:cNvPr id="883" name="Google Shape;883;p33"/>
            <p:cNvGrpSpPr/>
            <p:nvPr/>
          </p:nvGrpSpPr>
          <p:grpSpPr>
            <a:xfrm>
              <a:off x="7037775" y="3117000"/>
              <a:ext cx="1966625" cy="1966625"/>
              <a:chOff x="7037775" y="3117000"/>
              <a:chExt cx="1966625" cy="1966625"/>
            </a:xfrm>
          </p:grpSpPr>
          <p:sp>
            <p:nvSpPr>
              <p:cNvPr id="884" name="Google Shape;884;p33"/>
              <p:cNvSpPr/>
              <p:nvPr/>
            </p:nvSpPr>
            <p:spPr>
              <a:xfrm>
                <a:off x="7268000" y="3348775"/>
                <a:ext cx="1504625" cy="752300"/>
              </a:xfrm>
              <a:custGeom>
                <a:avLst/>
                <a:gdLst/>
                <a:ahLst/>
                <a:cxnLst/>
                <a:rect l="l" t="t" r="r" b="b"/>
                <a:pathLst>
                  <a:path w="60185" h="30092" fill="none" extrusionOk="0">
                    <a:moveTo>
                      <a:pt x="1" y="9727"/>
                    </a:moveTo>
                    <a:lnTo>
                      <a:pt x="11673" y="21368"/>
                    </a:lnTo>
                    <a:lnTo>
                      <a:pt x="22159" y="21368"/>
                    </a:lnTo>
                    <a:lnTo>
                      <a:pt x="30093" y="13435"/>
                    </a:lnTo>
                    <a:lnTo>
                      <a:pt x="30093" y="30092"/>
                    </a:lnTo>
                    <a:lnTo>
                      <a:pt x="6018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7883525" y="3511375"/>
                <a:ext cx="299425" cy="284225"/>
              </a:xfrm>
              <a:custGeom>
                <a:avLst/>
                <a:gdLst/>
                <a:ahLst/>
                <a:cxnLst/>
                <a:rect l="l" t="t" r="r" b="b"/>
                <a:pathLst>
                  <a:path w="11977" h="11369" fill="none" extrusionOk="0">
                    <a:moveTo>
                      <a:pt x="5472" y="6809"/>
                    </a:moveTo>
                    <a:lnTo>
                      <a:pt x="8511" y="11369"/>
                    </a:lnTo>
                    <a:cubicBezTo>
                      <a:pt x="11976" y="9089"/>
                      <a:pt x="11733" y="3952"/>
                      <a:pt x="8086" y="1976"/>
                    </a:cubicBezTo>
                    <a:cubicBezTo>
                      <a:pt x="4408" y="1"/>
                      <a:pt x="0" y="2676"/>
                      <a:pt x="0" y="6809"/>
                    </a:cubicBezTo>
                    <a:cubicBezTo>
                      <a:pt x="0" y="7204"/>
                      <a:pt x="31" y="7600"/>
                      <a:pt x="122" y="7964"/>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3"/>
              <p:cNvSpPr/>
              <p:nvPr/>
            </p:nvSpPr>
            <p:spPr>
              <a:xfrm>
                <a:off x="7529425" y="3857575"/>
                <a:ext cx="59750" cy="49600"/>
              </a:xfrm>
              <a:custGeom>
                <a:avLst/>
                <a:gdLst/>
                <a:ahLst/>
                <a:cxnLst/>
                <a:rect l="l" t="t" r="r" b="b"/>
                <a:pathLst>
                  <a:path w="2390" h="1984" extrusionOk="0">
                    <a:moveTo>
                      <a:pt x="1275" y="1"/>
                    </a:moveTo>
                    <a:cubicBezTo>
                      <a:pt x="1094" y="1"/>
                      <a:pt x="907" y="52"/>
                      <a:pt x="730" y="165"/>
                    </a:cubicBezTo>
                    <a:cubicBezTo>
                      <a:pt x="0" y="651"/>
                      <a:pt x="213" y="1776"/>
                      <a:pt x="1064" y="1958"/>
                    </a:cubicBezTo>
                    <a:cubicBezTo>
                      <a:pt x="1140" y="1975"/>
                      <a:pt x="1215" y="1983"/>
                      <a:pt x="1288" y="1983"/>
                    </a:cubicBezTo>
                    <a:cubicBezTo>
                      <a:pt x="1747" y="1983"/>
                      <a:pt x="2145" y="1670"/>
                      <a:pt x="2249" y="1199"/>
                    </a:cubicBezTo>
                    <a:cubicBezTo>
                      <a:pt x="2389" y="546"/>
                      <a:pt x="1868" y="1"/>
                      <a:pt x="1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7791575" y="3857575"/>
                <a:ext cx="60525" cy="49600"/>
              </a:xfrm>
              <a:custGeom>
                <a:avLst/>
                <a:gdLst/>
                <a:ahLst/>
                <a:cxnLst/>
                <a:rect l="l" t="t" r="r" b="b"/>
                <a:pathLst>
                  <a:path w="2421" h="1984" extrusionOk="0">
                    <a:moveTo>
                      <a:pt x="1293" y="1"/>
                    </a:moveTo>
                    <a:cubicBezTo>
                      <a:pt x="1114" y="1"/>
                      <a:pt x="931" y="52"/>
                      <a:pt x="760" y="165"/>
                    </a:cubicBezTo>
                    <a:cubicBezTo>
                      <a:pt x="1" y="651"/>
                      <a:pt x="244" y="1776"/>
                      <a:pt x="1095" y="1958"/>
                    </a:cubicBezTo>
                    <a:cubicBezTo>
                      <a:pt x="1171" y="1975"/>
                      <a:pt x="1246" y="1983"/>
                      <a:pt x="1319" y="1983"/>
                    </a:cubicBezTo>
                    <a:cubicBezTo>
                      <a:pt x="1777" y="1983"/>
                      <a:pt x="2176" y="1670"/>
                      <a:pt x="2280" y="1199"/>
                    </a:cubicBezTo>
                    <a:cubicBezTo>
                      <a:pt x="2420" y="546"/>
                      <a:pt x="1881" y="1"/>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7989150" y="4074925"/>
                <a:ext cx="59750" cy="50075"/>
              </a:xfrm>
              <a:custGeom>
                <a:avLst/>
                <a:gdLst/>
                <a:ahLst/>
                <a:cxnLst/>
                <a:rect l="l" t="t" r="r" b="b"/>
                <a:pathLst>
                  <a:path w="2390" h="2003" extrusionOk="0">
                    <a:moveTo>
                      <a:pt x="1273" y="0"/>
                    </a:moveTo>
                    <a:cubicBezTo>
                      <a:pt x="1093" y="0"/>
                      <a:pt x="907" y="51"/>
                      <a:pt x="730" y="164"/>
                    </a:cubicBezTo>
                    <a:cubicBezTo>
                      <a:pt x="0" y="651"/>
                      <a:pt x="213" y="1806"/>
                      <a:pt x="1095" y="1988"/>
                    </a:cubicBezTo>
                    <a:cubicBezTo>
                      <a:pt x="1152" y="1998"/>
                      <a:pt x="1209" y="2003"/>
                      <a:pt x="1266" y="2003"/>
                    </a:cubicBezTo>
                    <a:cubicBezTo>
                      <a:pt x="1721" y="2003"/>
                      <a:pt x="2142" y="1688"/>
                      <a:pt x="2250" y="1228"/>
                    </a:cubicBezTo>
                    <a:cubicBezTo>
                      <a:pt x="2390" y="552"/>
                      <a:pt x="1867" y="0"/>
                      <a:pt x="12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7037775" y="3117000"/>
                <a:ext cx="1966625" cy="1966625"/>
              </a:xfrm>
              <a:custGeom>
                <a:avLst/>
                <a:gdLst/>
                <a:ahLst/>
                <a:cxnLst/>
                <a:rect l="l" t="t" r="r" b="b"/>
                <a:pathLst>
                  <a:path w="78665" h="78665" fill="none" extrusionOk="0">
                    <a:moveTo>
                      <a:pt x="64682" y="14013"/>
                    </a:moveTo>
                    <a:cubicBezTo>
                      <a:pt x="78664" y="27995"/>
                      <a:pt x="78664" y="50670"/>
                      <a:pt x="64682" y="64682"/>
                    </a:cubicBezTo>
                    <a:cubicBezTo>
                      <a:pt x="50670" y="78664"/>
                      <a:pt x="27994" y="78664"/>
                      <a:pt x="14012" y="64682"/>
                    </a:cubicBezTo>
                    <a:cubicBezTo>
                      <a:pt x="0" y="50670"/>
                      <a:pt x="0" y="27995"/>
                      <a:pt x="14012" y="14013"/>
                    </a:cubicBezTo>
                    <a:cubicBezTo>
                      <a:pt x="27994" y="0"/>
                      <a:pt x="50670" y="0"/>
                      <a:pt x="64682" y="14013"/>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7333350" y="3412600"/>
                <a:ext cx="1375450" cy="1375425"/>
              </a:xfrm>
              <a:custGeom>
                <a:avLst/>
                <a:gdLst/>
                <a:ahLst/>
                <a:cxnLst/>
                <a:rect l="l" t="t" r="r" b="b"/>
                <a:pathLst>
                  <a:path w="55018" h="55017" fill="none" extrusionOk="0">
                    <a:moveTo>
                      <a:pt x="45230" y="9788"/>
                    </a:moveTo>
                    <a:cubicBezTo>
                      <a:pt x="55017" y="19575"/>
                      <a:pt x="55017" y="35442"/>
                      <a:pt x="45230" y="45229"/>
                    </a:cubicBezTo>
                    <a:cubicBezTo>
                      <a:pt x="35442" y="55016"/>
                      <a:pt x="19576" y="55016"/>
                      <a:pt x="9788" y="45229"/>
                    </a:cubicBezTo>
                    <a:cubicBezTo>
                      <a:pt x="1" y="35442"/>
                      <a:pt x="1" y="19575"/>
                      <a:pt x="9788" y="9788"/>
                    </a:cubicBezTo>
                    <a:cubicBezTo>
                      <a:pt x="19576" y="0"/>
                      <a:pt x="35442" y="0"/>
                      <a:pt x="45230" y="9788"/>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7240650" y="3319900"/>
                <a:ext cx="1560850" cy="1560825"/>
              </a:xfrm>
              <a:custGeom>
                <a:avLst/>
                <a:gdLst/>
                <a:ahLst/>
                <a:cxnLst/>
                <a:rect l="l" t="t" r="r" b="b"/>
                <a:pathLst>
                  <a:path w="62434" h="62433" fill="none" extrusionOk="0">
                    <a:moveTo>
                      <a:pt x="62433" y="31216"/>
                    </a:moveTo>
                    <a:cubicBezTo>
                      <a:pt x="62433" y="48451"/>
                      <a:pt x="48451" y="62433"/>
                      <a:pt x="31217" y="62433"/>
                    </a:cubicBezTo>
                    <a:cubicBezTo>
                      <a:pt x="13983" y="62433"/>
                      <a:pt x="1" y="48451"/>
                      <a:pt x="1" y="31216"/>
                    </a:cubicBezTo>
                    <a:cubicBezTo>
                      <a:pt x="1" y="13982"/>
                      <a:pt x="13983" y="0"/>
                      <a:pt x="31217" y="0"/>
                    </a:cubicBezTo>
                    <a:cubicBezTo>
                      <a:pt x="48451" y="0"/>
                      <a:pt x="62433" y="13982"/>
                      <a:pt x="62433" y="3121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7898725" y="4005675"/>
                <a:ext cx="227200" cy="189100"/>
              </a:xfrm>
              <a:custGeom>
                <a:avLst/>
                <a:gdLst/>
                <a:ahLst/>
                <a:cxnLst/>
                <a:rect l="l" t="t" r="r" b="b"/>
                <a:pathLst>
                  <a:path w="9088" h="7564" extrusionOk="0">
                    <a:moveTo>
                      <a:pt x="4888" y="0"/>
                    </a:moveTo>
                    <a:cubicBezTo>
                      <a:pt x="4189" y="0"/>
                      <a:pt x="3468" y="202"/>
                      <a:pt x="2797" y="655"/>
                    </a:cubicBezTo>
                    <a:cubicBezTo>
                      <a:pt x="0" y="2509"/>
                      <a:pt x="851" y="6825"/>
                      <a:pt x="4165" y="7494"/>
                    </a:cubicBezTo>
                    <a:cubicBezTo>
                      <a:pt x="4409" y="7541"/>
                      <a:pt x="4653" y="7564"/>
                      <a:pt x="4893" y="7564"/>
                    </a:cubicBezTo>
                    <a:cubicBezTo>
                      <a:pt x="6653" y="7564"/>
                      <a:pt x="8228" y="6334"/>
                      <a:pt x="8602" y="4515"/>
                    </a:cubicBezTo>
                    <a:cubicBezTo>
                      <a:pt x="9087" y="2021"/>
                      <a:pt x="7098" y="0"/>
                      <a:pt x="4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3"/>
              <p:cNvSpPr/>
              <p:nvPr/>
            </p:nvSpPr>
            <p:spPr>
              <a:xfrm>
                <a:off x="7869075" y="3947550"/>
                <a:ext cx="304000" cy="304750"/>
              </a:xfrm>
              <a:custGeom>
                <a:avLst/>
                <a:gdLst/>
                <a:ahLst/>
                <a:cxnLst/>
                <a:rect l="l" t="t" r="r" b="b"/>
                <a:pathLst>
                  <a:path w="12160" h="12190" fill="none" extrusionOk="0">
                    <a:moveTo>
                      <a:pt x="10518" y="3132"/>
                    </a:moveTo>
                    <a:cubicBezTo>
                      <a:pt x="12159" y="5594"/>
                      <a:pt x="11491" y="8907"/>
                      <a:pt x="9059" y="10548"/>
                    </a:cubicBezTo>
                    <a:cubicBezTo>
                      <a:pt x="6597" y="12189"/>
                      <a:pt x="3284" y="11521"/>
                      <a:pt x="1642" y="9059"/>
                    </a:cubicBezTo>
                    <a:cubicBezTo>
                      <a:pt x="1" y="6597"/>
                      <a:pt x="670" y="3284"/>
                      <a:pt x="3101" y="1642"/>
                    </a:cubicBezTo>
                    <a:cubicBezTo>
                      <a:pt x="5563" y="1"/>
                      <a:pt x="8876" y="669"/>
                      <a:pt x="10518" y="3132"/>
                    </a:cubicBezTo>
                    <a:close/>
                  </a:path>
                </a:pathLst>
              </a:custGeom>
              <a:solidFill>
                <a:schemeClr val="dk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3"/>
              <p:cNvSpPr/>
              <p:nvPr/>
            </p:nvSpPr>
            <p:spPr>
              <a:xfrm>
                <a:off x="7992200" y="4076575"/>
                <a:ext cx="53200" cy="49750"/>
              </a:xfrm>
              <a:custGeom>
                <a:avLst/>
                <a:gdLst/>
                <a:ahLst/>
                <a:cxnLst/>
                <a:rect l="l" t="t" r="r" b="b"/>
                <a:pathLst>
                  <a:path w="2128" h="1990" extrusionOk="0">
                    <a:moveTo>
                      <a:pt x="1031" y="0"/>
                    </a:moveTo>
                    <a:cubicBezTo>
                      <a:pt x="992" y="0"/>
                      <a:pt x="952" y="3"/>
                      <a:pt x="912" y="7"/>
                    </a:cubicBezTo>
                    <a:cubicBezTo>
                      <a:pt x="365" y="98"/>
                      <a:pt x="0" y="585"/>
                      <a:pt x="91" y="1132"/>
                    </a:cubicBezTo>
                    <a:cubicBezTo>
                      <a:pt x="148" y="1639"/>
                      <a:pt x="596" y="1989"/>
                      <a:pt x="1073" y="1989"/>
                    </a:cubicBezTo>
                    <a:cubicBezTo>
                      <a:pt x="1110" y="1989"/>
                      <a:pt x="1148" y="1987"/>
                      <a:pt x="1185" y="1983"/>
                    </a:cubicBezTo>
                    <a:cubicBezTo>
                      <a:pt x="1733" y="1892"/>
                      <a:pt x="2128" y="1405"/>
                      <a:pt x="2037" y="858"/>
                    </a:cubicBezTo>
                    <a:cubicBezTo>
                      <a:pt x="1980" y="351"/>
                      <a:pt x="1532" y="0"/>
                      <a:pt x="1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3"/>
              <p:cNvSpPr/>
              <p:nvPr/>
            </p:nvSpPr>
            <p:spPr>
              <a:xfrm>
                <a:off x="7991200" y="3641863"/>
                <a:ext cx="59750" cy="49600"/>
              </a:xfrm>
              <a:custGeom>
                <a:avLst/>
                <a:gdLst/>
                <a:ahLst/>
                <a:cxnLst/>
                <a:rect l="l" t="t" r="r" b="b"/>
                <a:pathLst>
                  <a:path w="2390" h="1984" extrusionOk="0">
                    <a:moveTo>
                      <a:pt x="1275" y="1"/>
                    </a:moveTo>
                    <a:cubicBezTo>
                      <a:pt x="1094" y="1"/>
                      <a:pt x="907" y="52"/>
                      <a:pt x="730" y="165"/>
                    </a:cubicBezTo>
                    <a:cubicBezTo>
                      <a:pt x="0" y="651"/>
                      <a:pt x="213" y="1776"/>
                      <a:pt x="1064" y="1958"/>
                    </a:cubicBezTo>
                    <a:cubicBezTo>
                      <a:pt x="1140" y="1975"/>
                      <a:pt x="1215" y="1983"/>
                      <a:pt x="1288" y="1983"/>
                    </a:cubicBezTo>
                    <a:cubicBezTo>
                      <a:pt x="1747" y="1983"/>
                      <a:pt x="2145" y="1670"/>
                      <a:pt x="2249" y="1199"/>
                    </a:cubicBezTo>
                    <a:cubicBezTo>
                      <a:pt x="2389" y="546"/>
                      <a:pt x="1868" y="1"/>
                      <a:pt x="1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96" name="Google Shape;896;p33"/>
            <p:cNvCxnSpPr/>
            <p:nvPr/>
          </p:nvCxnSpPr>
          <p:spPr>
            <a:xfrm rot="10800000" flipH="1">
              <a:off x="8619300" y="2589850"/>
              <a:ext cx="912300" cy="912300"/>
            </a:xfrm>
            <a:prstGeom prst="straightConnector1">
              <a:avLst/>
            </a:prstGeom>
            <a:noFill/>
            <a:ln w="28575" cap="flat" cmpd="sng">
              <a:solidFill>
                <a:schemeClr val="dk1"/>
              </a:solidFill>
              <a:prstDash val="solid"/>
              <a:round/>
              <a:headEnd type="none" w="med" len="med"/>
              <a:tailEnd type="none" w="med" len="med"/>
            </a:ln>
          </p:spPr>
        </p:cxnSp>
      </p:grpSp>
      <p:sp>
        <p:nvSpPr>
          <p:cNvPr id="3" name="Subtitle 2">
            <a:extLst>
              <a:ext uri="{FF2B5EF4-FFF2-40B4-BE49-F238E27FC236}">
                <a16:creationId xmlns:a16="http://schemas.microsoft.com/office/drawing/2014/main" id="{3FAC05A0-5C09-7393-BC27-A33BEDBDF216}"/>
              </a:ext>
            </a:extLst>
          </p:cNvPr>
          <p:cNvSpPr>
            <a:spLocks noGrp="1"/>
          </p:cNvSpPr>
          <p:nvPr>
            <p:ph type="subTitle" idx="1"/>
          </p:nvPr>
        </p:nvSpPr>
        <p:spPr>
          <a:xfrm>
            <a:off x="929213" y="3561561"/>
            <a:ext cx="5005500" cy="490200"/>
          </a:xfrm>
        </p:spPr>
        <p:txBody>
          <a:bodyPr/>
          <a:lstStyle/>
          <a:p>
            <a:r>
              <a:rPr lang="en-US"/>
              <a:t>TERM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B8731-D7D9-280D-C868-A48597B6FAA2}"/>
              </a:ext>
            </a:extLst>
          </p:cNvPr>
          <p:cNvSpPr>
            <a:spLocks noGrp="1"/>
          </p:cNvSpPr>
          <p:nvPr>
            <p:ph type="title"/>
          </p:nvPr>
        </p:nvSpPr>
        <p:spPr>
          <a:xfrm>
            <a:off x="2447202" y="116656"/>
            <a:ext cx="4254600" cy="866400"/>
          </a:xfrm>
        </p:spPr>
        <p:txBody>
          <a:bodyPr/>
          <a:lstStyle/>
          <a:p>
            <a:pPr algn="ctr"/>
            <a:r>
              <a:rPr lang="en-US"/>
              <a:t>SINGLE-SLOPE</a:t>
            </a:r>
          </a:p>
        </p:txBody>
      </p:sp>
      <p:sp>
        <p:nvSpPr>
          <p:cNvPr id="3" name="Text Placeholder 2">
            <a:extLst>
              <a:ext uri="{FF2B5EF4-FFF2-40B4-BE49-F238E27FC236}">
                <a16:creationId xmlns:a16="http://schemas.microsoft.com/office/drawing/2014/main" id="{3B2962D9-4DF2-356A-4AF4-C769954DD034}"/>
              </a:ext>
            </a:extLst>
          </p:cNvPr>
          <p:cNvSpPr>
            <a:spLocks noGrp="1"/>
          </p:cNvSpPr>
          <p:nvPr>
            <p:ph type="body" idx="1"/>
          </p:nvPr>
        </p:nvSpPr>
        <p:spPr>
          <a:xfrm>
            <a:off x="1" y="987894"/>
            <a:ext cx="9143999" cy="2650540"/>
          </a:xfrm>
        </p:spPr>
        <p:txBody>
          <a:bodyPr spcFirstLastPara="1" wrap="square" lIns="91425" tIns="91425" rIns="91425" bIns="91425" anchor="t" anchorCtr="0">
            <a:noAutofit/>
          </a:bodyPr>
          <a:lstStyle/>
          <a:p>
            <a:pPr marL="596900" indent="-457200">
              <a:buFont typeface="Wingdings"/>
              <a:buChar char="Ø"/>
            </a:pPr>
            <a:r>
              <a:rPr lang="en-US" sz="1600" b="0" i="0">
                <a:solidFill>
                  <a:schemeClr val="tx1"/>
                </a:solidFill>
                <a:effectLst/>
                <a:latin typeface="open sans"/>
              </a:rPr>
              <a:t>The input voltage is applied to the positive terminal of the comparator while the reference voltage is obtained after being integrated through the integrator.</a:t>
            </a:r>
          </a:p>
          <a:p>
            <a:pPr marL="596900" indent="-457200">
              <a:buFont typeface="Wingdings"/>
              <a:buChar char="Ø"/>
            </a:pPr>
            <a:r>
              <a:rPr lang="en-US" sz="1600" b="0" i="0">
                <a:solidFill>
                  <a:schemeClr val="tx1"/>
                </a:solidFill>
                <a:effectLst/>
                <a:latin typeface="open sans"/>
              </a:rPr>
              <a:t>Both of the voltages get compared through the comparator. The input voltage is a function of time t.</a:t>
            </a:r>
            <a:r>
              <a:rPr lang="en-US" sz="1600">
                <a:solidFill>
                  <a:schemeClr val="tx1"/>
                </a:solidFill>
                <a:latin typeface="open sans"/>
              </a:rPr>
              <a:t> </a:t>
            </a:r>
          </a:p>
          <a:p>
            <a:pPr marL="596900" indent="-457200">
              <a:buFont typeface="Wingdings"/>
              <a:buChar char="Ø"/>
            </a:pPr>
            <a:r>
              <a:rPr lang="en-US" sz="1600" b="0" i="0">
                <a:solidFill>
                  <a:schemeClr val="tx1"/>
                </a:solidFill>
                <a:effectLst/>
                <a:latin typeface="open sans"/>
              </a:rPr>
              <a:t>The reference voltage keeps on integrated until the output voltage of the comparator becomes equal to the input voltage.</a:t>
            </a:r>
          </a:p>
          <a:p>
            <a:pPr marL="596900" indent="-457200">
              <a:buFont typeface="Wingdings"/>
              <a:buChar char="Ø"/>
            </a:pPr>
            <a:r>
              <a:rPr lang="en-US" sz="1600" b="0" i="0">
                <a:solidFill>
                  <a:schemeClr val="tx1"/>
                </a:solidFill>
                <a:effectLst/>
                <a:latin typeface="open sans"/>
              </a:rPr>
              <a:t>The general output voltage of the integrator is given as</a:t>
            </a:r>
            <a:r>
              <a:rPr lang="en-US" sz="1600">
                <a:solidFill>
                  <a:schemeClr val="tx1"/>
                </a:solidFill>
                <a:latin typeface="open sans"/>
              </a:rPr>
              <a:t>:-</a:t>
            </a:r>
          </a:p>
          <a:p>
            <a:pPr marL="139700" indent="0">
              <a:buNone/>
            </a:pPr>
            <a:endParaRPr lang="en-US" sz="1600">
              <a:solidFill>
                <a:schemeClr val="tx1"/>
              </a:solidFill>
            </a:endParaRPr>
          </a:p>
          <a:p>
            <a:pPr marL="139700" indent="0">
              <a:buNone/>
            </a:pPr>
            <a:endParaRPr lang="en-US" sz="1600">
              <a:solidFill>
                <a:schemeClr val="tx1"/>
              </a:solidFill>
            </a:endParaRPr>
          </a:p>
          <a:p>
            <a:pPr marL="139700" indent="0">
              <a:buNone/>
            </a:pPr>
            <a:endParaRPr lang="en-US" sz="1600">
              <a:solidFill>
                <a:schemeClr val="tx1"/>
              </a:solidFill>
            </a:endParaRPr>
          </a:p>
          <a:p>
            <a:pPr marL="139700" indent="0">
              <a:buNone/>
            </a:pPr>
            <a:endParaRPr lang="en-US" sz="1600">
              <a:solidFill>
                <a:schemeClr val="tx1"/>
              </a:solidFill>
            </a:endParaRPr>
          </a:p>
          <a:p>
            <a:pPr marL="139700" indent="0">
              <a:buNone/>
            </a:pPr>
            <a:r>
              <a:rPr lang="en-US" sz="1600">
                <a:solidFill>
                  <a:schemeClr val="tx1"/>
                </a:solidFill>
              </a:rPr>
              <a:t>    APPLICATIONS:</a:t>
            </a:r>
            <a:endParaRPr lang="en-US">
              <a:solidFill>
                <a:schemeClr val="tx1"/>
              </a:solidFill>
            </a:endParaRPr>
          </a:p>
          <a:p>
            <a:pPr marL="596900" indent="-457200">
              <a:buAutoNum type="arabicPeriod"/>
            </a:pPr>
            <a:r>
              <a:rPr lang="en-US" sz="1600">
                <a:solidFill>
                  <a:schemeClr val="tx1"/>
                </a:solidFill>
              </a:rPr>
              <a:t>Used in Temperature Transducers</a:t>
            </a:r>
          </a:p>
          <a:p>
            <a:pPr marL="596900" indent="-457200">
              <a:buAutoNum type="arabicPeriod"/>
            </a:pPr>
            <a:r>
              <a:rPr lang="en-US" sz="1600">
                <a:solidFill>
                  <a:schemeClr val="tx1"/>
                </a:solidFill>
              </a:rPr>
              <a:t>Used in Digital multimeters</a:t>
            </a:r>
          </a:p>
          <a:p>
            <a:pPr marL="596900" indent="-457200">
              <a:buAutoNum type="arabicPeriod"/>
            </a:pPr>
            <a:endParaRPr lang="en-US" sz="1600">
              <a:solidFill>
                <a:schemeClr val="tx1"/>
              </a:solidFill>
            </a:endParaRPr>
          </a:p>
        </p:txBody>
      </p:sp>
      <p:sp>
        <p:nvSpPr>
          <p:cNvPr id="4" name="Rectangle 1">
            <a:extLst>
              <a:ext uri="{FF2B5EF4-FFF2-40B4-BE49-F238E27FC236}">
                <a16:creationId xmlns:a16="http://schemas.microsoft.com/office/drawing/2014/main" id="{CAA6317F-F95E-F7F0-4797-FE26E45854F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3A3A3A"/>
                </a:solidFill>
                <a:effectLst/>
                <a:latin typeface="inherit"/>
              </a:rPr>
              <a:t>VO=1/RC (-Vref) dt</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497574D-F983-F05A-CA4F-6B7B470287B0}"/>
              </a:ext>
            </a:extLst>
          </p:cNvPr>
          <p:cNvPicPr>
            <a:picLocks noChangeAspect="1"/>
          </p:cNvPicPr>
          <p:nvPr/>
        </p:nvPicPr>
        <p:blipFill>
          <a:blip r:embed="rId2"/>
          <a:stretch>
            <a:fillRect/>
          </a:stretch>
        </p:blipFill>
        <p:spPr>
          <a:xfrm>
            <a:off x="3428926" y="2945932"/>
            <a:ext cx="2286146" cy="625969"/>
          </a:xfrm>
          <a:prstGeom prst="rect">
            <a:avLst/>
          </a:prstGeom>
        </p:spPr>
      </p:pic>
    </p:spTree>
    <p:extLst>
      <p:ext uri="{BB962C8B-B14F-4D97-AF65-F5344CB8AC3E}">
        <p14:creationId xmlns:p14="http://schemas.microsoft.com/office/powerpoint/2010/main" val="1666608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0A52F3-6940-248F-27F6-B2845C13E2E3}"/>
              </a:ext>
            </a:extLst>
          </p:cNvPr>
          <p:cNvSpPr>
            <a:spLocks noGrp="1"/>
          </p:cNvSpPr>
          <p:nvPr>
            <p:ph type="title"/>
          </p:nvPr>
        </p:nvSpPr>
        <p:spPr>
          <a:xfrm>
            <a:off x="2138547" y="0"/>
            <a:ext cx="4866906" cy="866400"/>
          </a:xfrm>
        </p:spPr>
        <p:txBody>
          <a:bodyPr/>
          <a:lstStyle/>
          <a:p>
            <a:r>
              <a:rPr lang="en-IN" sz="2000"/>
              <a:t>Components in a Single Slope ADC</a:t>
            </a:r>
          </a:p>
        </p:txBody>
      </p:sp>
      <p:sp>
        <p:nvSpPr>
          <p:cNvPr id="7" name="Text Placeholder 6">
            <a:extLst>
              <a:ext uri="{FF2B5EF4-FFF2-40B4-BE49-F238E27FC236}">
                <a16:creationId xmlns:a16="http://schemas.microsoft.com/office/drawing/2014/main" id="{1E8E41F2-DE46-9434-5EC8-AC40B314F561}"/>
              </a:ext>
            </a:extLst>
          </p:cNvPr>
          <p:cNvSpPr>
            <a:spLocks noGrp="1"/>
          </p:cNvSpPr>
          <p:nvPr>
            <p:ph type="body" idx="1"/>
          </p:nvPr>
        </p:nvSpPr>
        <p:spPr>
          <a:xfrm>
            <a:off x="2444700" y="1337400"/>
            <a:ext cx="4254600" cy="2468700"/>
          </a:xfrm>
        </p:spPr>
        <p:txBody>
          <a:bodyPr/>
          <a:lstStyle/>
          <a:p>
            <a:r>
              <a:rPr lang="en-IN" sz="2000"/>
              <a:t>OPAMP</a:t>
            </a:r>
          </a:p>
          <a:p>
            <a:r>
              <a:rPr lang="en-IN" sz="2000"/>
              <a:t>Integrator created using OPAMP</a:t>
            </a:r>
          </a:p>
          <a:p>
            <a:r>
              <a:rPr lang="en-IN" sz="2000"/>
              <a:t>Comparator using OPAMP</a:t>
            </a:r>
          </a:p>
          <a:p>
            <a:r>
              <a:rPr lang="en-IN" sz="2000"/>
              <a:t>Counter Logic</a:t>
            </a:r>
          </a:p>
          <a:p>
            <a:r>
              <a:rPr lang="en-IN" sz="2000"/>
              <a:t>Counter</a:t>
            </a:r>
          </a:p>
          <a:p>
            <a:r>
              <a:rPr lang="en-IN" sz="2000"/>
              <a:t>Clock</a:t>
            </a:r>
          </a:p>
          <a:p>
            <a:r>
              <a:rPr lang="en-IN" sz="2000"/>
              <a:t>Counter [4-Bit] with reset PIN</a:t>
            </a:r>
          </a:p>
        </p:txBody>
      </p:sp>
    </p:spTree>
    <p:extLst>
      <p:ext uri="{BB962C8B-B14F-4D97-AF65-F5344CB8AC3E}">
        <p14:creationId xmlns:p14="http://schemas.microsoft.com/office/powerpoint/2010/main" val="1338851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B8B4B-9BAA-6135-5DF0-F914F199C0B5}"/>
              </a:ext>
            </a:extLst>
          </p:cNvPr>
          <p:cNvSpPr>
            <a:spLocks noGrp="1"/>
          </p:cNvSpPr>
          <p:nvPr>
            <p:ph type="title"/>
          </p:nvPr>
        </p:nvSpPr>
        <p:spPr>
          <a:xfrm>
            <a:off x="448643" y="707589"/>
            <a:ext cx="7256987" cy="624921"/>
          </a:xfrm>
        </p:spPr>
        <p:txBody>
          <a:bodyPr/>
          <a:lstStyle/>
          <a:p>
            <a:r>
              <a:rPr lang="en-US"/>
              <a:t>Explanation</a:t>
            </a:r>
          </a:p>
        </p:txBody>
      </p:sp>
      <p:sp>
        <p:nvSpPr>
          <p:cNvPr id="3" name="Text Placeholder 2">
            <a:extLst>
              <a:ext uri="{FF2B5EF4-FFF2-40B4-BE49-F238E27FC236}">
                <a16:creationId xmlns:a16="http://schemas.microsoft.com/office/drawing/2014/main" id="{B49066C1-070B-5685-1880-29384CA49E1D}"/>
              </a:ext>
            </a:extLst>
          </p:cNvPr>
          <p:cNvSpPr>
            <a:spLocks noGrp="1"/>
          </p:cNvSpPr>
          <p:nvPr>
            <p:ph type="body" idx="1"/>
          </p:nvPr>
        </p:nvSpPr>
        <p:spPr>
          <a:xfrm>
            <a:off x="319014" y="1099362"/>
            <a:ext cx="8110212" cy="3112643"/>
          </a:xfrm>
        </p:spPr>
        <p:txBody>
          <a:bodyPr/>
          <a:lstStyle/>
          <a:p>
            <a:r>
              <a:rPr lang="en-US" sz="1800">
                <a:latin typeface="Calibri"/>
              </a:rPr>
              <a:t>Integrator: -In the dual-slope technique, an integrator is used </a:t>
            </a:r>
            <a:r>
              <a:rPr lang="en-US" sz="1800" b="1">
                <a:latin typeface="Calibri"/>
              </a:rPr>
              <a:t>to integrate an accurate voltage reference for a fixed period of time</a:t>
            </a:r>
            <a:r>
              <a:rPr lang="en-US" sz="1800">
                <a:latin typeface="Calibri"/>
              </a:rPr>
              <a:t>. The same integrator is then used to integrate with the reverse slope, the input voltage, and the time required to return to the starting voltage is measured.</a:t>
            </a:r>
          </a:p>
          <a:p>
            <a:pPr marL="139700" indent="0">
              <a:buNone/>
            </a:pPr>
            <a:endParaRPr lang="en-US" sz="1800">
              <a:latin typeface="Calibri"/>
            </a:endParaRPr>
          </a:p>
          <a:p>
            <a:r>
              <a:rPr lang="en-US" sz="1800">
                <a:latin typeface="Calibri"/>
              </a:rPr>
              <a:t>Comparator:- </a:t>
            </a:r>
            <a:r>
              <a:rPr lang="en-US" sz="1800" b="1"/>
              <a:t>Comparator</a:t>
            </a:r>
            <a:r>
              <a:rPr lang="en-US" sz="1800"/>
              <a:t> compares the output of the integrator with zero volts (ground) and produces an output, which is applied to the control logic.</a:t>
            </a:r>
            <a:endParaRPr lang="en-US" sz="1800">
              <a:latin typeface="Calibri"/>
            </a:endParaRPr>
          </a:p>
          <a:p>
            <a:pPr marL="139700" indent="0">
              <a:buNone/>
            </a:pPr>
            <a:endParaRPr lang="en-US" sz="1800">
              <a:latin typeface="Calibri"/>
            </a:endParaRPr>
          </a:p>
        </p:txBody>
      </p:sp>
    </p:spTree>
    <p:extLst>
      <p:ext uri="{BB962C8B-B14F-4D97-AF65-F5344CB8AC3E}">
        <p14:creationId xmlns:p14="http://schemas.microsoft.com/office/powerpoint/2010/main" val="2035323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DE2F1-D28D-4B5E-1407-D049FC278D8D}"/>
              </a:ext>
            </a:extLst>
          </p:cNvPr>
          <p:cNvSpPr>
            <a:spLocks noGrp="1"/>
          </p:cNvSpPr>
          <p:nvPr>
            <p:ph type="title"/>
          </p:nvPr>
        </p:nvSpPr>
        <p:spPr>
          <a:xfrm>
            <a:off x="706725" y="553787"/>
            <a:ext cx="5349304" cy="608823"/>
          </a:xfrm>
        </p:spPr>
        <p:txBody>
          <a:bodyPr/>
          <a:lstStyle/>
          <a:p>
            <a:r>
              <a:rPr lang="en-US"/>
              <a:t>Counter and control logic</a:t>
            </a:r>
          </a:p>
        </p:txBody>
      </p:sp>
      <p:sp>
        <p:nvSpPr>
          <p:cNvPr id="3" name="Text Placeholder 2">
            <a:extLst>
              <a:ext uri="{FF2B5EF4-FFF2-40B4-BE49-F238E27FC236}">
                <a16:creationId xmlns:a16="http://schemas.microsoft.com/office/drawing/2014/main" id="{C0763099-F7AA-9AF2-C41D-70B4812978E9}"/>
              </a:ext>
            </a:extLst>
          </p:cNvPr>
          <p:cNvSpPr>
            <a:spLocks noGrp="1"/>
          </p:cNvSpPr>
          <p:nvPr>
            <p:ph type="body" idx="1"/>
          </p:nvPr>
        </p:nvSpPr>
        <p:spPr>
          <a:xfrm>
            <a:off x="705276" y="941523"/>
            <a:ext cx="8287296" cy="3297777"/>
          </a:xfrm>
        </p:spPr>
        <p:txBody>
          <a:bodyPr/>
          <a:lstStyle/>
          <a:p>
            <a:r>
              <a:rPr lang="en-US" sz="1800">
                <a:latin typeface="Calibri"/>
              </a:rPr>
              <a:t>Counter:</a:t>
            </a:r>
            <a:r>
              <a:rPr lang="en-US"/>
              <a:t> - </a:t>
            </a:r>
            <a:r>
              <a:rPr lang="en-US" sz="1600">
                <a:latin typeface="Calibri"/>
              </a:rPr>
              <a:t> The </a:t>
            </a:r>
            <a:r>
              <a:rPr lang="en-US" sz="1600" b="1">
                <a:latin typeface="Calibri"/>
              </a:rPr>
              <a:t>counter</a:t>
            </a:r>
            <a:r>
              <a:rPr lang="en-US" sz="1600">
                <a:latin typeface="Calibri"/>
              </a:rPr>
              <a:t> gets incremented by one for every clock pulse and its value will be in binary (digital) format. It produces an overflow signal to the control logic, when it is incremented after reaching the maximum count value. At this instant, all the bits of counter will be having zeros only.</a:t>
            </a:r>
          </a:p>
          <a:p>
            <a:pPr algn="just"/>
            <a:r>
              <a:rPr lang="en-US" sz="1800">
                <a:latin typeface="Calibri"/>
              </a:rPr>
              <a:t>Control Logic: -</a:t>
            </a:r>
            <a:r>
              <a:rPr lang="en-US" sz="1600"/>
              <a:t>The </a:t>
            </a:r>
            <a:r>
              <a:rPr lang="en-US" sz="1600" b="1"/>
              <a:t>control logic</a:t>
            </a:r>
            <a:r>
              <a:rPr lang="en-US" sz="1600"/>
              <a:t> resets the counter and enables the clock signal generator in order to send the clock pulses to the counter, when it is received the start commanding signal.</a:t>
            </a:r>
            <a:endParaRPr lang="en-US" sz="1600">
              <a:latin typeface="Calibri"/>
            </a:endParaRPr>
          </a:p>
          <a:p>
            <a:r>
              <a:rPr lang="en-US" sz="1600"/>
              <a:t>Control logic pushes the switch </a:t>
            </a:r>
            <a:r>
              <a:rPr lang="en-US" sz="1600" b="1" err="1"/>
              <a:t>sw</a:t>
            </a:r>
            <a:r>
              <a:rPr lang="en-US" sz="1600"/>
              <a:t> to connect to the </a:t>
            </a:r>
            <a:r>
              <a:rPr lang="en-US" sz="1600" b="1"/>
              <a:t>external analog input voltage </a:t>
            </a:r>
            <a:r>
              <a:rPr lang="en-US" sz="1600"/>
              <a:t>Vi, when it is received the start commanding signal. This input voltage is applied to an integrator.</a:t>
            </a:r>
            <a:endParaRPr lang="en-US"/>
          </a:p>
          <a:p>
            <a:endParaRPr lang="en-US" sz="1600">
              <a:latin typeface="Calibri"/>
            </a:endParaRPr>
          </a:p>
        </p:txBody>
      </p:sp>
    </p:spTree>
    <p:extLst>
      <p:ext uri="{BB962C8B-B14F-4D97-AF65-F5344CB8AC3E}">
        <p14:creationId xmlns:p14="http://schemas.microsoft.com/office/powerpoint/2010/main" val="259644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39"/>
          <p:cNvSpPr txBox="1">
            <a:spLocks noGrp="1"/>
          </p:cNvSpPr>
          <p:nvPr>
            <p:ph type="title"/>
          </p:nvPr>
        </p:nvSpPr>
        <p:spPr>
          <a:xfrm>
            <a:off x="2447202" y="84184"/>
            <a:ext cx="4254600" cy="866400"/>
          </a:xfrm>
          <a:prstGeom prst="rect">
            <a:avLst/>
          </a:prstGeom>
        </p:spPr>
        <p:txBody>
          <a:bodyPr spcFirstLastPara="1" wrap="square" lIns="91425" tIns="91425" rIns="91425" bIns="91425" anchor="ctr" anchorCtr="0">
            <a:noAutofit/>
          </a:bodyPr>
          <a:lstStyle/>
          <a:p>
            <a:pPr algn="ctr"/>
            <a:r>
              <a:rPr lang="en"/>
              <a:t>Working principle </a:t>
            </a:r>
            <a:endParaRPr lang="en-US"/>
          </a:p>
        </p:txBody>
      </p:sp>
      <p:sp>
        <p:nvSpPr>
          <p:cNvPr id="1040" name="Google Shape;1040;p39"/>
          <p:cNvSpPr txBox="1">
            <a:spLocks noGrp="1"/>
          </p:cNvSpPr>
          <p:nvPr>
            <p:ph type="body" idx="1"/>
          </p:nvPr>
        </p:nvSpPr>
        <p:spPr>
          <a:xfrm>
            <a:off x="200275" y="776970"/>
            <a:ext cx="8709701" cy="3514285"/>
          </a:xfrm>
          <a:prstGeom prst="rect">
            <a:avLst/>
          </a:prstGeom>
        </p:spPr>
        <p:txBody>
          <a:bodyPr spcFirstLastPara="1" wrap="square" lIns="91425" tIns="91425" rIns="91425" bIns="91425" anchor="t" anchorCtr="0">
            <a:noAutofit/>
          </a:bodyPr>
          <a:lstStyle/>
          <a:p>
            <a:pPr>
              <a:buFont typeface="Wingdings"/>
              <a:buChar char="Ø"/>
            </a:pPr>
            <a:r>
              <a:rPr lang="en" sz="1800"/>
              <a:t>In this type, we generate a sawtooth waveform using an op-amp as an integrator. </a:t>
            </a:r>
            <a:endParaRPr lang="en-US" sz="1800"/>
          </a:p>
          <a:p>
            <a:pPr>
              <a:buFont typeface="Wingdings"/>
              <a:buChar char="Ø"/>
            </a:pPr>
            <a:endParaRPr lang="en" sz="1800"/>
          </a:p>
          <a:p>
            <a:pPr>
              <a:buFont typeface="Wingdings"/>
              <a:buChar char="Ø"/>
            </a:pPr>
            <a:r>
              <a:rPr lang="en" sz="1800"/>
              <a:t>The output of sawtooth waveform is compared against the analog input using a comparator circuit to generator a digital output.</a:t>
            </a:r>
            <a:endParaRPr lang="en-US" sz="1800"/>
          </a:p>
          <a:p>
            <a:pPr>
              <a:buFont typeface="Wingdings"/>
              <a:buChar char="Ø"/>
            </a:pPr>
            <a:endParaRPr lang="en" sz="1800"/>
          </a:p>
          <a:p>
            <a:pPr>
              <a:buFont typeface="Wingdings"/>
              <a:buChar char="Ø"/>
            </a:pPr>
            <a:r>
              <a:rPr lang="en" sz="1800"/>
              <a:t>They have a high resolving power but are quite slower in terms of conversion speed than other analog to digital converters. Its major application is in the multimeter.</a:t>
            </a:r>
          </a:p>
          <a:p>
            <a:pPr>
              <a:buFont typeface="Wingdings"/>
              <a:buChar char="Ø"/>
            </a:pPr>
            <a:endParaRPr lang="en" sz="1800"/>
          </a:p>
          <a:p>
            <a:pPr>
              <a:buFont typeface="Wingdings"/>
              <a:buChar char="Ø"/>
            </a:pPr>
            <a:r>
              <a:rPr lang="en" sz="1800"/>
              <a:t>The counter is reset to zero before converting the analogue input to binary output. </a:t>
            </a:r>
          </a:p>
          <a:p>
            <a:pPr>
              <a:buFont typeface="Wingdings"/>
              <a:buChar char="Ø"/>
            </a:pPr>
            <a:endParaRPr lang="en" sz="1800"/>
          </a:p>
          <a:p>
            <a:pPr>
              <a:buFont typeface="Wingdings"/>
              <a:buChar char="Ø"/>
            </a:pPr>
            <a:r>
              <a:rPr lang="en" sz="1800"/>
              <a:t>The comparator receives both the input voltage and an integrated reference voltage.</a:t>
            </a:r>
            <a:endParaRPr lang="en"/>
          </a:p>
          <a:p>
            <a:pPr marL="0" indent="0">
              <a:buSzPts val="600"/>
              <a:buNone/>
            </a:pPr>
            <a:endParaRPr lang="en"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BCC1DD-5FF7-5CBB-8D90-5D8F3F531913}"/>
              </a:ext>
            </a:extLst>
          </p:cNvPr>
          <p:cNvSpPr>
            <a:spLocks noGrp="1"/>
          </p:cNvSpPr>
          <p:nvPr>
            <p:ph type="body" idx="1"/>
          </p:nvPr>
        </p:nvSpPr>
        <p:spPr>
          <a:xfrm>
            <a:off x="531484" y="887373"/>
            <a:ext cx="8079753" cy="3111637"/>
          </a:xfrm>
        </p:spPr>
        <p:txBody>
          <a:bodyPr spcFirstLastPara="1" wrap="square" lIns="91425" tIns="91425" rIns="91425" bIns="91425" anchor="t" anchorCtr="0">
            <a:noAutofit/>
          </a:bodyPr>
          <a:lstStyle/>
          <a:p>
            <a:pPr>
              <a:buFont typeface="Wingdings,Sans-Serif"/>
              <a:buChar char="Ø"/>
            </a:pPr>
            <a:r>
              <a:rPr lang="en" sz="1800"/>
              <a:t>The reference voltage is initially lower than the input voltage when the  conversion starts. </a:t>
            </a:r>
            <a:endParaRPr lang="en-US" sz="1800"/>
          </a:p>
          <a:p>
            <a:pPr>
              <a:buFont typeface="Wingdings,Sans-Serif"/>
              <a:buChar char="Ø"/>
            </a:pPr>
            <a:endParaRPr lang="en" sz="1800"/>
          </a:p>
          <a:p>
            <a:pPr>
              <a:buFont typeface="Wingdings,Sans-Serif"/>
              <a:buChar char="Ø"/>
            </a:pPr>
            <a:r>
              <a:rPr lang="en" sz="1800"/>
              <a:t>The counter receives clock pulses because of the comparator's high output, which causes the counter to function and count. </a:t>
            </a:r>
            <a:endParaRPr lang="en-US" sz="1800"/>
          </a:p>
          <a:p>
            <a:pPr>
              <a:buFont typeface="Wingdings,Sans-Serif"/>
              <a:buChar char="Ø"/>
            </a:pPr>
            <a:endParaRPr lang="en" sz="1800"/>
          </a:p>
          <a:p>
            <a:pPr>
              <a:buFont typeface="Wingdings,Sans-Serif"/>
              <a:buChar char="Ø"/>
            </a:pPr>
            <a:r>
              <a:rPr lang="en" sz="1800"/>
              <a:t>As a result, the comparator switches from a high to a low state when the integrated reference voltage reaches the applied input voltage.</a:t>
            </a:r>
            <a:endParaRPr lang="en-US" sz="1800"/>
          </a:p>
          <a:p>
            <a:pPr>
              <a:buFont typeface="Wingdings,Sans-Serif"/>
              <a:buChar char="Ø"/>
            </a:pPr>
            <a:endParaRPr lang="en" sz="1800"/>
          </a:p>
          <a:p>
            <a:pPr>
              <a:buFont typeface="Wingdings,Sans-Serif"/>
              <a:buChar char="Ø"/>
            </a:pPr>
            <a:r>
              <a:rPr lang="en" sz="1800"/>
              <a:t>The AND gate's output drops, the counter no longer receives clock pulses, and the counter stops counting.</a:t>
            </a:r>
            <a:endParaRPr lang="en-US" sz="1800"/>
          </a:p>
          <a:p>
            <a:pPr>
              <a:buFont typeface="Wingdings,Sans-Serif"/>
              <a:buChar char="Ø"/>
            </a:pPr>
            <a:endParaRPr lang="en" sz="1800"/>
          </a:p>
          <a:p>
            <a:pPr>
              <a:buFont typeface="Wingdings"/>
              <a:buChar char="Ø"/>
            </a:pPr>
            <a:endParaRPr lang="en-US"/>
          </a:p>
        </p:txBody>
      </p:sp>
    </p:spTree>
    <p:extLst>
      <p:ext uri="{BB962C8B-B14F-4D97-AF65-F5344CB8AC3E}">
        <p14:creationId xmlns:p14="http://schemas.microsoft.com/office/powerpoint/2010/main" val="2777693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6AF34F-6D3E-CB8E-B760-C3B681C6089B}"/>
              </a:ext>
            </a:extLst>
          </p:cNvPr>
          <p:cNvSpPr>
            <a:spLocks noGrp="1"/>
          </p:cNvSpPr>
          <p:nvPr>
            <p:ph type="body" idx="1"/>
          </p:nvPr>
        </p:nvSpPr>
        <p:spPr>
          <a:xfrm>
            <a:off x="645774" y="691451"/>
            <a:ext cx="7852452" cy="3235029"/>
          </a:xfrm>
        </p:spPr>
        <p:txBody>
          <a:bodyPr spcFirstLastPara="1" wrap="square" lIns="91425" tIns="91425" rIns="91425" bIns="91425" anchor="t" anchorCtr="0">
            <a:noAutofit/>
          </a:bodyPr>
          <a:lstStyle/>
          <a:p>
            <a:pPr>
              <a:buFont typeface="Wingdings,Sans-Serif"/>
              <a:buChar char="Ø"/>
            </a:pPr>
            <a:r>
              <a:rPr lang="en" sz="1600">
                <a:solidFill>
                  <a:schemeClr val="tx1"/>
                </a:solidFill>
              </a:rPr>
              <a:t>Whatever the case, the counter will then display a count that is proportionate to the input voltage.</a:t>
            </a:r>
            <a:endParaRPr lang="en-US" sz="1600">
              <a:solidFill>
                <a:schemeClr val="tx1"/>
              </a:solidFill>
            </a:endParaRPr>
          </a:p>
          <a:p>
            <a:pPr>
              <a:buFont typeface="Wingdings,Sans-Serif"/>
              <a:buChar char="Ø"/>
            </a:pPr>
            <a:endParaRPr lang="en-US" sz="1600">
              <a:solidFill>
                <a:schemeClr val="tx1"/>
              </a:solidFill>
            </a:endParaRPr>
          </a:p>
          <a:p>
            <a:pPr>
              <a:buFont typeface="Wingdings,Sans-Serif"/>
              <a:buChar char="Ø"/>
            </a:pPr>
            <a:r>
              <a:rPr lang="en-US" sz="1600">
                <a:solidFill>
                  <a:schemeClr val="tx1"/>
                </a:solidFill>
              </a:rPr>
              <a:t>The circuit also has a switch called the Reset Switch.</a:t>
            </a:r>
          </a:p>
          <a:p>
            <a:pPr>
              <a:buFont typeface="Wingdings,Sans-Serif"/>
              <a:buChar char="Ø"/>
            </a:pPr>
            <a:endParaRPr lang="en-US" sz="1600">
              <a:solidFill>
                <a:schemeClr val="tx1"/>
              </a:solidFill>
            </a:endParaRPr>
          </a:p>
          <a:p>
            <a:pPr>
              <a:buFont typeface="Wingdings,Sans-Serif"/>
              <a:buChar char="Ø"/>
            </a:pPr>
            <a:r>
              <a:rPr lang="en-US" sz="1600">
                <a:solidFill>
                  <a:schemeClr val="tx1"/>
                </a:solidFill>
              </a:rPr>
              <a:t>When the comparator's output is low, it quickly closes, ensuring that there is no residual charge across the capacitor to prevent errors.</a:t>
            </a:r>
          </a:p>
          <a:p>
            <a:pPr>
              <a:buFont typeface="Wingdings,Sans-Serif"/>
              <a:buChar char="Ø"/>
            </a:pPr>
            <a:endParaRPr lang="en-US" sz="1600">
              <a:solidFill>
                <a:schemeClr val="tx1"/>
              </a:solidFill>
            </a:endParaRPr>
          </a:p>
          <a:p>
            <a:pPr>
              <a:buFont typeface="Wingdings,Sans-Serif"/>
              <a:buChar char="Ø"/>
            </a:pPr>
            <a:r>
              <a:rPr lang="en-US" sz="1600">
                <a:solidFill>
                  <a:schemeClr val="tx1"/>
                </a:solidFill>
              </a:rPr>
              <a:t>This is the method by which the given analogue signal is converted to the digital output signal by the single slope analogue to digital converter.</a:t>
            </a:r>
          </a:p>
          <a:p>
            <a:pPr marL="139700" indent="0">
              <a:buNone/>
            </a:pPr>
            <a:endParaRPr lang="en-US" sz="1600">
              <a:solidFill>
                <a:schemeClr val="tx1"/>
              </a:solidFill>
              <a:latin typeface="Source Sans Pro" panose="020B0503030403020204" pitchFamily="34" charset="0"/>
              <a:ea typeface="Source Sans Pro" panose="020B0503030403020204" pitchFamily="34" charset="0"/>
            </a:endParaRPr>
          </a:p>
          <a:p>
            <a:pPr>
              <a:buFont typeface="Wingdings,Sans-Serif"/>
              <a:buChar char="Ø"/>
            </a:pPr>
            <a:r>
              <a:rPr lang="en-US" sz="1600" b="0" i="0">
                <a:solidFill>
                  <a:schemeClr val="tx1"/>
                </a:solidFill>
                <a:effectLst/>
                <a:latin typeface="Source Sans Pro" panose="020B0503030403020204" pitchFamily="34" charset="0"/>
                <a:ea typeface="Source Sans Pro" panose="020B0503030403020204" pitchFamily="34" charset="0"/>
              </a:rPr>
              <a:t>The circuit is also accompanied by a switch known as Reset Switch. It gets closed shortly when the comparator’s output is low and makes sure that there is no leftover charge across the capacitor to avoid any errors.</a:t>
            </a:r>
            <a:endParaRPr lang="en-US" sz="1600">
              <a:solidFill>
                <a:schemeClr val="tx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535030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0C32B-5A1E-AC68-77C0-9439D06D15E5}"/>
              </a:ext>
            </a:extLst>
          </p:cNvPr>
          <p:cNvSpPr>
            <a:spLocks noGrp="1"/>
          </p:cNvSpPr>
          <p:nvPr>
            <p:ph type="title"/>
          </p:nvPr>
        </p:nvSpPr>
        <p:spPr>
          <a:xfrm>
            <a:off x="2447202" y="77690"/>
            <a:ext cx="4254600" cy="866400"/>
          </a:xfrm>
        </p:spPr>
        <p:txBody>
          <a:bodyPr/>
          <a:lstStyle/>
          <a:p>
            <a:pPr algn="ctr"/>
            <a:r>
              <a:rPr lang="en-US"/>
              <a:t>CIRCUIT DIAGRAM </a:t>
            </a:r>
          </a:p>
        </p:txBody>
      </p:sp>
      <p:pic>
        <p:nvPicPr>
          <p:cNvPr id="4" name="Picture 3">
            <a:extLst>
              <a:ext uri="{FF2B5EF4-FFF2-40B4-BE49-F238E27FC236}">
                <a16:creationId xmlns:a16="http://schemas.microsoft.com/office/drawing/2014/main" id="{FDAD9F27-558F-5BC9-908B-C7A41AE1A4A6}"/>
              </a:ext>
            </a:extLst>
          </p:cNvPr>
          <p:cNvPicPr>
            <a:picLocks noChangeAspect="1"/>
          </p:cNvPicPr>
          <p:nvPr/>
        </p:nvPicPr>
        <p:blipFill>
          <a:blip r:embed="rId2"/>
          <a:stretch>
            <a:fillRect/>
          </a:stretch>
        </p:blipFill>
        <p:spPr>
          <a:xfrm>
            <a:off x="960935" y="1598153"/>
            <a:ext cx="7222130" cy="1947193"/>
          </a:xfrm>
          <a:prstGeom prst="rect">
            <a:avLst/>
          </a:prstGeom>
        </p:spPr>
      </p:pic>
    </p:spTree>
    <p:extLst>
      <p:ext uri="{BB962C8B-B14F-4D97-AF65-F5344CB8AC3E}">
        <p14:creationId xmlns:p14="http://schemas.microsoft.com/office/powerpoint/2010/main" val="41372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0C32B-5A1E-AC68-77C0-9439D06D15E5}"/>
              </a:ext>
            </a:extLst>
          </p:cNvPr>
          <p:cNvSpPr>
            <a:spLocks noGrp="1"/>
          </p:cNvSpPr>
          <p:nvPr>
            <p:ph type="title"/>
          </p:nvPr>
        </p:nvSpPr>
        <p:spPr>
          <a:xfrm>
            <a:off x="1873305" y="0"/>
            <a:ext cx="5397387" cy="866400"/>
          </a:xfrm>
        </p:spPr>
        <p:txBody>
          <a:bodyPr/>
          <a:lstStyle/>
          <a:p>
            <a:pPr algn="ctr"/>
            <a:r>
              <a:rPr lang="en-US"/>
              <a:t>Graphical Representation</a:t>
            </a:r>
          </a:p>
        </p:txBody>
      </p:sp>
      <p:pic>
        <p:nvPicPr>
          <p:cNvPr id="3" name="Picture 4">
            <a:extLst>
              <a:ext uri="{FF2B5EF4-FFF2-40B4-BE49-F238E27FC236}">
                <a16:creationId xmlns:a16="http://schemas.microsoft.com/office/drawing/2014/main" id="{C1193369-96A0-2FC8-EF88-2440AE399002}"/>
              </a:ext>
            </a:extLst>
          </p:cNvPr>
          <p:cNvPicPr>
            <a:picLocks noChangeAspect="1"/>
          </p:cNvPicPr>
          <p:nvPr/>
        </p:nvPicPr>
        <p:blipFill>
          <a:blip r:embed="rId2"/>
          <a:stretch>
            <a:fillRect/>
          </a:stretch>
        </p:blipFill>
        <p:spPr>
          <a:xfrm>
            <a:off x="1453428" y="1537997"/>
            <a:ext cx="6243637" cy="22818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37291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grpSp>
        <p:nvGrpSpPr>
          <p:cNvPr id="2434" name="Google Shape;2434;p55"/>
          <p:cNvGrpSpPr/>
          <p:nvPr/>
        </p:nvGrpSpPr>
        <p:grpSpPr>
          <a:xfrm>
            <a:off x="2041921" y="1079510"/>
            <a:ext cx="5443586" cy="3874253"/>
            <a:chOff x="5028921" y="1280766"/>
            <a:chExt cx="3319082" cy="2514512"/>
          </a:xfrm>
        </p:grpSpPr>
        <p:grpSp>
          <p:nvGrpSpPr>
            <p:cNvPr id="2435" name="Google Shape;2435;p55"/>
            <p:cNvGrpSpPr/>
            <p:nvPr/>
          </p:nvGrpSpPr>
          <p:grpSpPr>
            <a:xfrm>
              <a:off x="6217550" y="3331823"/>
              <a:ext cx="941837" cy="463455"/>
              <a:chOff x="6220825" y="3479898"/>
              <a:chExt cx="941837" cy="463455"/>
            </a:xfrm>
          </p:grpSpPr>
          <p:sp>
            <p:nvSpPr>
              <p:cNvPr id="2436" name="Google Shape;2436;p55"/>
              <p:cNvSpPr/>
              <p:nvPr/>
            </p:nvSpPr>
            <p:spPr>
              <a:xfrm>
                <a:off x="6282283" y="3479898"/>
                <a:ext cx="818985" cy="359802"/>
              </a:xfrm>
              <a:custGeom>
                <a:avLst/>
                <a:gdLst/>
                <a:ahLst/>
                <a:cxnLst/>
                <a:rect l="l" t="t" r="r" b="b"/>
                <a:pathLst>
                  <a:path w="20326" h="9884" extrusionOk="0">
                    <a:moveTo>
                      <a:pt x="2967" y="0"/>
                    </a:moveTo>
                    <a:lnTo>
                      <a:pt x="0" y="9884"/>
                    </a:lnTo>
                    <a:lnTo>
                      <a:pt x="20325" y="9884"/>
                    </a:lnTo>
                    <a:lnTo>
                      <a:pt x="1735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6220825" y="3842002"/>
                <a:ext cx="941837" cy="101352"/>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8" name="Google Shape;2438;p55"/>
            <p:cNvGrpSpPr/>
            <p:nvPr/>
          </p:nvGrpSpPr>
          <p:grpSpPr>
            <a:xfrm>
              <a:off x="5028921" y="1280766"/>
              <a:ext cx="3319082" cy="2051064"/>
              <a:chOff x="5028921" y="1280766"/>
              <a:chExt cx="3319082" cy="2051064"/>
            </a:xfrm>
          </p:grpSpPr>
          <p:sp>
            <p:nvSpPr>
              <p:cNvPr id="2439" name="Google Shape;2439;p55"/>
              <p:cNvSpPr/>
              <p:nvPr/>
            </p:nvSpPr>
            <p:spPr>
              <a:xfrm>
                <a:off x="5028921" y="1280766"/>
                <a:ext cx="3319082" cy="2051064"/>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rot="10800000" flipH="1">
                <a:off x="6636211" y="1325532"/>
                <a:ext cx="111118" cy="93444"/>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41" name="Google Shape;2441;p55"/>
          <p:cNvSpPr txBox="1">
            <a:spLocks noGrp="1"/>
          </p:cNvSpPr>
          <p:nvPr>
            <p:ph type="title"/>
          </p:nvPr>
        </p:nvSpPr>
        <p:spPr>
          <a:xfrm>
            <a:off x="2827943" y="121034"/>
            <a:ext cx="4493789" cy="615993"/>
          </a:xfrm>
          <a:prstGeom prst="rect">
            <a:avLst/>
          </a:prstGeom>
        </p:spPr>
        <p:txBody>
          <a:bodyPr spcFirstLastPara="1" wrap="square" lIns="91425" tIns="91425" rIns="91425" bIns="91425" anchor="ctr" anchorCtr="0">
            <a:noAutofit/>
          </a:bodyPr>
          <a:lstStyle/>
          <a:p>
            <a:r>
              <a:rPr lang="en"/>
              <a:t>FALSTAD CIRCUIT [</a:t>
            </a:r>
            <a:r>
              <a:rPr lang="en">
                <a:hlinkClick r:id="rId5"/>
              </a:rPr>
              <a:t>LINK</a:t>
            </a:r>
            <a:r>
              <a:rPr lang="en"/>
              <a:t>]</a:t>
            </a:r>
          </a:p>
        </p:txBody>
      </p:sp>
      <p:pic>
        <p:nvPicPr>
          <p:cNvPr id="2" name="Screen Recording 1">
            <a:hlinkClick r:id="" action="ppaction://media"/>
            <a:extLst>
              <a:ext uri="{FF2B5EF4-FFF2-40B4-BE49-F238E27FC236}">
                <a16:creationId xmlns:a16="http://schemas.microsoft.com/office/drawing/2014/main" id="{EE0651C2-3AEB-42E2-B5E7-8F9E6EBFC6A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03863" y="744667"/>
            <a:ext cx="5993546" cy="4273706"/>
          </a:xfrm>
          <a:prstGeom prst="rect">
            <a:avLst/>
          </a:prstGeom>
        </p:spPr>
      </p:pic>
    </p:spTree>
    <p:extLst>
      <p:ext uri="{BB962C8B-B14F-4D97-AF65-F5344CB8AC3E}">
        <p14:creationId xmlns:p14="http://schemas.microsoft.com/office/powerpoint/2010/main" val="1216072379"/>
      </p:ext>
    </p:extLst>
  </p:cSld>
  <p:clrMapOvr>
    <a:masterClrMapping/>
  </p:clrMapOvr>
  <mc:AlternateContent xmlns:mc="http://schemas.openxmlformats.org/markup-compatibility/2006" xmlns:p14="http://schemas.microsoft.com/office/powerpoint/2010/main">
    <mc:Choice Requires="p14">
      <p:transition spd="slow" p14:dur="2000" advTm="31971"/>
    </mc:Choice>
    <mc:Fallback xmlns="">
      <p:transition spd="slow" advTm="31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9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9" name="Google Shape;959;p36"/>
          <p:cNvSpPr txBox="1">
            <a:spLocks noGrp="1"/>
          </p:cNvSpPr>
          <p:nvPr>
            <p:ph type="title"/>
          </p:nvPr>
        </p:nvSpPr>
        <p:spPr>
          <a:xfrm>
            <a:off x="2397931" y="124432"/>
            <a:ext cx="4349099" cy="732187"/>
          </a:xfrm>
          <a:prstGeom prst="rect">
            <a:avLst/>
          </a:prstGeom>
        </p:spPr>
        <p:txBody>
          <a:bodyPr spcFirstLastPara="1" wrap="square" lIns="91425" tIns="91425" rIns="91425" bIns="91425" anchor="ctr" anchorCtr="0">
            <a:noAutofit/>
          </a:bodyPr>
          <a:lstStyle/>
          <a:p>
            <a:pPr algn="ctr"/>
            <a:r>
              <a:rPr lang="en"/>
              <a:t>TEAM</a:t>
            </a:r>
          </a:p>
        </p:txBody>
      </p:sp>
      <p:grpSp>
        <p:nvGrpSpPr>
          <p:cNvPr id="961" name="Google Shape;961;p36"/>
          <p:cNvGrpSpPr/>
          <p:nvPr/>
        </p:nvGrpSpPr>
        <p:grpSpPr>
          <a:xfrm>
            <a:off x="290881" y="1924952"/>
            <a:ext cx="231420" cy="592228"/>
            <a:chOff x="456616" y="2161476"/>
            <a:chExt cx="289868" cy="852000"/>
          </a:xfrm>
        </p:grpSpPr>
        <p:sp>
          <p:nvSpPr>
            <p:cNvPr id="962" name="Google Shape;962;p36"/>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36"/>
          <p:cNvGrpSpPr/>
          <p:nvPr/>
        </p:nvGrpSpPr>
        <p:grpSpPr>
          <a:xfrm>
            <a:off x="1686980" y="1905469"/>
            <a:ext cx="263891" cy="631194"/>
            <a:chOff x="456616" y="2161476"/>
            <a:chExt cx="289868" cy="852000"/>
          </a:xfrm>
        </p:grpSpPr>
        <p:sp>
          <p:nvSpPr>
            <p:cNvPr id="968" name="Google Shape;968;p36"/>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36"/>
          <p:cNvGrpSpPr/>
          <p:nvPr/>
        </p:nvGrpSpPr>
        <p:grpSpPr>
          <a:xfrm rot="5400000">
            <a:off x="948328" y="1188608"/>
            <a:ext cx="250903" cy="585733"/>
            <a:chOff x="456616" y="2161476"/>
            <a:chExt cx="289868" cy="852000"/>
          </a:xfrm>
        </p:grpSpPr>
        <p:sp>
          <p:nvSpPr>
            <p:cNvPr id="974" name="Google Shape;974;p36"/>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36"/>
          <p:cNvGrpSpPr/>
          <p:nvPr/>
        </p:nvGrpSpPr>
        <p:grpSpPr>
          <a:xfrm rot="5400000">
            <a:off x="963265" y="2655682"/>
            <a:ext cx="218431" cy="585733"/>
            <a:chOff x="456616" y="2161476"/>
            <a:chExt cx="289868" cy="852000"/>
          </a:xfrm>
        </p:grpSpPr>
        <p:sp>
          <p:nvSpPr>
            <p:cNvPr id="980" name="Google Shape;980;p36"/>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a:extLst>
              <a:ext uri="{FF2B5EF4-FFF2-40B4-BE49-F238E27FC236}">
                <a16:creationId xmlns:a16="http://schemas.microsoft.com/office/drawing/2014/main" id="{770200D5-80E1-5721-1554-D2D7D152E9D6}"/>
              </a:ext>
            </a:extLst>
          </p:cNvPr>
          <p:cNvPicPr>
            <a:picLocks noChangeAspect="1"/>
          </p:cNvPicPr>
          <p:nvPr/>
        </p:nvPicPr>
        <p:blipFill>
          <a:blip r:embed="rId3"/>
          <a:stretch>
            <a:fillRect/>
          </a:stretch>
        </p:blipFill>
        <p:spPr>
          <a:xfrm>
            <a:off x="709270" y="1888665"/>
            <a:ext cx="780402" cy="692512"/>
          </a:xfrm>
          <a:prstGeom prst="rect">
            <a:avLst/>
          </a:prstGeom>
        </p:spPr>
      </p:pic>
      <p:graphicFrame>
        <p:nvGraphicFramePr>
          <p:cNvPr id="6" name="Table 5">
            <a:extLst>
              <a:ext uri="{FF2B5EF4-FFF2-40B4-BE49-F238E27FC236}">
                <a16:creationId xmlns:a16="http://schemas.microsoft.com/office/drawing/2014/main" id="{A1F85078-2683-CE76-536B-F3F1A744C99E}"/>
              </a:ext>
            </a:extLst>
          </p:cNvPr>
          <p:cNvGraphicFramePr>
            <a:graphicFrameLocks noGrp="1"/>
          </p:cNvGraphicFramePr>
          <p:nvPr>
            <p:extLst>
              <p:ext uri="{D42A27DB-BD31-4B8C-83A1-F6EECF244321}">
                <p14:modId xmlns:p14="http://schemas.microsoft.com/office/powerpoint/2010/main" val="4165211138"/>
              </p:ext>
            </p:extLst>
          </p:nvPr>
        </p:nvGraphicFramePr>
        <p:xfrm>
          <a:off x="2078181" y="1117022"/>
          <a:ext cx="6512882" cy="3366995"/>
        </p:xfrm>
        <a:graphic>
          <a:graphicData uri="http://schemas.openxmlformats.org/drawingml/2006/table">
            <a:tbl>
              <a:tblPr firstRow="1" bandRow="1">
                <a:tableStyleId>{37CE84F3-28C3-443E-9E96-99CF82512B78}</a:tableStyleId>
              </a:tblPr>
              <a:tblGrid>
                <a:gridCol w="3256441">
                  <a:extLst>
                    <a:ext uri="{9D8B030D-6E8A-4147-A177-3AD203B41FA5}">
                      <a16:colId xmlns:a16="http://schemas.microsoft.com/office/drawing/2014/main" val="2420744500"/>
                    </a:ext>
                  </a:extLst>
                </a:gridCol>
                <a:gridCol w="3256441">
                  <a:extLst>
                    <a:ext uri="{9D8B030D-6E8A-4147-A177-3AD203B41FA5}">
                      <a16:colId xmlns:a16="http://schemas.microsoft.com/office/drawing/2014/main" val="3505691432"/>
                    </a:ext>
                  </a:extLst>
                </a:gridCol>
              </a:tblGrid>
              <a:tr h="659691">
                <a:tc>
                  <a:txBody>
                    <a:bodyPr/>
                    <a:lstStyle/>
                    <a:p>
                      <a:pPr algn="r" fontAlgn="base"/>
                      <a:r>
                        <a:rPr lang="en-US" sz="1400">
                          <a:effectLst/>
                        </a:rPr>
                        <a:t>                              BATCH-A​</a:t>
                      </a:r>
                      <a:endParaRPr lang="en-US">
                        <a:effectLst/>
                      </a:endParaRPr>
                    </a:p>
                  </a:txBody>
                  <a:tcPr anchor="ctr"/>
                </a:tc>
                <a:tc>
                  <a:txBody>
                    <a:bodyPr/>
                    <a:lstStyle/>
                    <a:p>
                      <a:pPr fontAlgn="base"/>
                      <a:r>
                        <a:rPr lang="en-US" sz="1400">
                          <a:effectLst/>
                        </a:rPr>
                        <a:t> TEAM-7​</a:t>
                      </a:r>
                      <a:endParaRPr lang="en-US">
                        <a:effectLst/>
                      </a:endParaRPr>
                    </a:p>
                  </a:txBody>
                  <a:tcPr anchor="ctr"/>
                </a:tc>
                <a:extLst>
                  <a:ext uri="{0D108BD9-81ED-4DB2-BD59-A6C34878D82A}">
                    <a16:rowId xmlns:a16="http://schemas.microsoft.com/office/drawing/2014/main" val="581288404"/>
                  </a:ext>
                </a:extLst>
              </a:tr>
              <a:tr h="676826">
                <a:tc>
                  <a:txBody>
                    <a:bodyPr/>
                    <a:lstStyle/>
                    <a:p>
                      <a:pPr fontAlgn="base"/>
                      <a:r>
                        <a:rPr lang="en-US" sz="1400">
                          <a:effectLst/>
                        </a:rPr>
                        <a:t>GAJULA SRI VATSANKA​</a:t>
                      </a:r>
                      <a:endParaRPr lang="en-US">
                        <a:effectLst/>
                      </a:endParaRPr>
                    </a:p>
                  </a:txBody>
                  <a:tcPr/>
                </a:tc>
                <a:tc>
                  <a:txBody>
                    <a:bodyPr/>
                    <a:lstStyle/>
                    <a:p>
                      <a:pPr fontAlgn="base"/>
                      <a:r>
                        <a:rPr lang="en-US" sz="1400">
                          <a:effectLst/>
                        </a:rPr>
                        <a:t>CB.EN.U4AIE.21010​</a:t>
                      </a:r>
                      <a:endParaRPr lang="en-US">
                        <a:effectLst/>
                      </a:endParaRPr>
                    </a:p>
                  </a:txBody>
                  <a:tcPr/>
                </a:tc>
                <a:extLst>
                  <a:ext uri="{0D108BD9-81ED-4DB2-BD59-A6C34878D82A}">
                    <a16:rowId xmlns:a16="http://schemas.microsoft.com/office/drawing/2014/main" val="3152262789"/>
                  </a:ext>
                </a:extLst>
              </a:tr>
              <a:tr h="676826">
                <a:tc>
                  <a:txBody>
                    <a:bodyPr/>
                    <a:lstStyle/>
                    <a:p>
                      <a:pPr fontAlgn="base"/>
                      <a:r>
                        <a:rPr lang="en-US" sz="1400">
                          <a:effectLst/>
                        </a:rPr>
                        <a:t>GUNNAM HIMAMSH​</a:t>
                      </a:r>
                      <a:endParaRPr lang="en-US">
                        <a:effectLst/>
                      </a:endParaRPr>
                    </a:p>
                  </a:txBody>
                  <a:tcPr/>
                </a:tc>
                <a:tc>
                  <a:txBody>
                    <a:bodyPr/>
                    <a:lstStyle/>
                    <a:p>
                      <a:pPr fontAlgn="base"/>
                      <a:r>
                        <a:rPr lang="en-US" sz="1400">
                          <a:effectLst/>
                        </a:rPr>
                        <a:t>CB.EN.U4AIE.21014​</a:t>
                      </a:r>
                      <a:endParaRPr lang="en-US">
                        <a:effectLst/>
                      </a:endParaRPr>
                    </a:p>
                  </a:txBody>
                  <a:tcPr/>
                </a:tc>
                <a:extLst>
                  <a:ext uri="{0D108BD9-81ED-4DB2-BD59-A6C34878D82A}">
                    <a16:rowId xmlns:a16="http://schemas.microsoft.com/office/drawing/2014/main" val="1081948080"/>
                  </a:ext>
                </a:extLst>
              </a:tr>
              <a:tr h="676826">
                <a:tc>
                  <a:txBody>
                    <a:bodyPr/>
                    <a:lstStyle/>
                    <a:p>
                      <a:pPr fontAlgn="base"/>
                      <a:r>
                        <a:rPr lang="en-US" sz="1400">
                          <a:effectLst/>
                        </a:rPr>
                        <a:t>M.PRASANNA TEJA​</a:t>
                      </a:r>
                      <a:endParaRPr lang="en-US">
                        <a:effectLst/>
                      </a:endParaRPr>
                    </a:p>
                  </a:txBody>
                  <a:tcPr/>
                </a:tc>
                <a:tc>
                  <a:txBody>
                    <a:bodyPr/>
                    <a:lstStyle/>
                    <a:p>
                      <a:pPr fontAlgn="base"/>
                      <a:r>
                        <a:rPr lang="en-US" sz="1400">
                          <a:effectLst/>
                        </a:rPr>
                        <a:t>CB.EN.U4AIE.21035​</a:t>
                      </a:r>
                      <a:endParaRPr lang="en-US">
                        <a:effectLst/>
                      </a:endParaRPr>
                    </a:p>
                  </a:txBody>
                  <a:tcPr/>
                </a:tc>
                <a:extLst>
                  <a:ext uri="{0D108BD9-81ED-4DB2-BD59-A6C34878D82A}">
                    <a16:rowId xmlns:a16="http://schemas.microsoft.com/office/drawing/2014/main" val="1112237645"/>
                  </a:ext>
                </a:extLst>
              </a:tr>
              <a:tr h="676826">
                <a:tc>
                  <a:txBody>
                    <a:bodyPr/>
                    <a:lstStyle/>
                    <a:p>
                      <a:pPr fontAlgn="base"/>
                      <a:r>
                        <a:rPr lang="en-US" sz="1400">
                          <a:effectLst/>
                        </a:rPr>
                        <a:t>VIKHYAT BANSAL​</a:t>
                      </a:r>
                      <a:endParaRPr lang="en-US">
                        <a:effectLst/>
                      </a:endParaRPr>
                    </a:p>
                  </a:txBody>
                  <a:tcPr/>
                </a:tc>
                <a:tc>
                  <a:txBody>
                    <a:bodyPr/>
                    <a:lstStyle/>
                    <a:p>
                      <a:pPr fontAlgn="base"/>
                      <a:r>
                        <a:rPr lang="en-US" sz="1400">
                          <a:effectLst/>
                        </a:rPr>
                        <a:t>CB.EN.U4AIE.21076​</a:t>
                      </a:r>
                      <a:endParaRPr lang="en-US">
                        <a:effectLst/>
                      </a:endParaRPr>
                    </a:p>
                  </a:txBody>
                  <a:tcPr/>
                </a:tc>
                <a:extLst>
                  <a:ext uri="{0D108BD9-81ED-4DB2-BD59-A6C34878D82A}">
                    <a16:rowId xmlns:a16="http://schemas.microsoft.com/office/drawing/2014/main" val="82562869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6AF34F-6D3E-CB8E-B760-C3B681C6089B}"/>
              </a:ext>
            </a:extLst>
          </p:cNvPr>
          <p:cNvSpPr>
            <a:spLocks noGrp="1"/>
          </p:cNvSpPr>
          <p:nvPr>
            <p:ph type="body" idx="1"/>
          </p:nvPr>
        </p:nvSpPr>
        <p:spPr>
          <a:xfrm>
            <a:off x="645774" y="954235"/>
            <a:ext cx="7852452" cy="3235029"/>
          </a:xfrm>
        </p:spPr>
        <p:txBody>
          <a:bodyPr spcFirstLastPara="1" wrap="square" lIns="91425" tIns="91425" rIns="91425" bIns="91425" anchor="t" anchorCtr="0">
            <a:noAutofit/>
          </a:bodyPr>
          <a:lstStyle/>
          <a:p>
            <a:pPr>
              <a:buFont typeface="Wingdings,Sans-Serif"/>
              <a:buChar char="Ø"/>
            </a:pPr>
            <a:r>
              <a:rPr lang="en-US" sz="1800" b="0" i="0">
                <a:solidFill>
                  <a:schemeClr val="tx1"/>
                </a:solidFill>
                <a:effectLst/>
                <a:latin typeface="open sans" panose="020B0606030504020204" pitchFamily="34" charset="0"/>
              </a:rPr>
              <a:t>The graphical representation depicts the effect on input voltage and resistance on the graph.</a:t>
            </a:r>
          </a:p>
          <a:p>
            <a:pPr marL="139700" indent="0">
              <a:buNone/>
            </a:pPr>
            <a:endParaRPr lang="en-US" sz="1800">
              <a:solidFill>
                <a:schemeClr val="tx1"/>
              </a:solidFill>
            </a:endParaRPr>
          </a:p>
          <a:p>
            <a:pPr>
              <a:buFont typeface="Wingdings,Sans-Serif"/>
              <a:buChar char="Ø"/>
            </a:pPr>
            <a:r>
              <a:rPr lang="en-US" sz="1800" b="0" i="0">
                <a:solidFill>
                  <a:schemeClr val="tx1"/>
                </a:solidFill>
                <a:effectLst/>
                <a:latin typeface="open sans" panose="020B0606030504020204" pitchFamily="34" charset="0"/>
              </a:rPr>
              <a:t>The above graph shows the time taken for the integration with respect to the applied input voltage.</a:t>
            </a:r>
          </a:p>
          <a:p>
            <a:pPr marL="139700" indent="0">
              <a:buNone/>
            </a:pPr>
            <a:endParaRPr lang="en-US" sz="1800">
              <a:solidFill>
                <a:schemeClr val="tx1"/>
              </a:solidFill>
            </a:endParaRPr>
          </a:p>
          <a:p>
            <a:pPr>
              <a:buFont typeface="Wingdings,Sans-Serif"/>
              <a:buChar char="Ø"/>
            </a:pPr>
            <a:r>
              <a:rPr lang="en-US" sz="1800" b="0" i="0">
                <a:solidFill>
                  <a:schemeClr val="tx1"/>
                </a:solidFill>
                <a:effectLst/>
                <a:latin typeface="open sans" panose="020B0606030504020204" pitchFamily="34" charset="0"/>
              </a:rPr>
              <a:t>The reference voltage and RC are constant that is why the slope i.e. </a:t>
            </a:r>
            <a:r>
              <a:rPr lang="en-US" sz="1800" b="0" i="0" err="1">
                <a:solidFill>
                  <a:schemeClr val="tx1"/>
                </a:solidFill>
                <a:effectLst/>
                <a:latin typeface="open sans" panose="020B0606030504020204" pitchFamily="34" charset="0"/>
              </a:rPr>
              <a:t>Vref</a:t>
            </a:r>
            <a:r>
              <a:rPr lang="en-US" sz="1800" b="0" i="0">
                <a:solidFill>
                  <a:schemeClr val="tx1"/>
                </a:solidFill>
                <a:effectLst/>
                <a:latin typeface="open sans" panose="020B0606030504020204" pitchFamily="34" charset="0"/>
              </a:rPr>
              <a:t>/RC is constant. The input voltage only affects the time. </a:t>
            </a:r>
          </a:p>
          <a:p>
            <a:pPr marL="139700" indent="0">
              <a:buNone/>
            </a:pPr>
            <a:endParaRPr lang="en-US" sz="1800" b="0" i="0">
              <a:solidFill>
                <a:schemeClr val="tx1"/>
              </a:solidFill>
              <a:effectLst/>
              <a:latin typeface="open sans" panose="020B0606030504020204" pitchFamily="34" charset="0"/>
            </a:endParaRPr>
          </a:p>
          <a:p>
            <a:pPr>
              <a:buFont typeface="Wingdings,Sans-Serif"/>
              <a:buChar char="Ø"/>
            </a:pPr>
            <a:r>
              <a:rPr lang="en-US" sz="1800" b="0" i="0">
                <a:solidFill>
                  <a:schemeClr val="tx1"/>
                </a:solidFill>
                <a:effectLst/>
                <a:latin typeface="open sans" panose="020B0606030504020204" pitchFamily="34" charset="0"/>
              </a:rPr>
              <a:t>Higher the input voltage, more time will be taken for the integration process while the slope remains the same.</a:t>
            </a:r>
            <a:endParaRPr lang="en-US" sz="1800">
              <a:solidFill>
                <a:schemeClr val="tx1"/>
              </a:solidFill>
            </a:endParaRPr>
          </a:p>
        </p:txBody>
      </p:sp>
    </p:spTree>
    <p:extLst>
      <p:ext uri="{BB962C8B-B14F-4D97-AF65-F5344CB8AC3E}">
        <p14:creationId xmlns:p14="http://schemas.microsoft.com/office/powerpoint/2010/main" val="2726210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BC25D-4A4A-AAD5-1238-80268CEEFD13}"/>
              </a:ext>
            </a:extLst>
          </p:cNvPr>
          <p:cNvSpPr>
            <a:spLocks noGrp="1"/>
          </p:cNvSpPr>
          <p:nvPr>
            <p:ph type="title"/>
          </p:nvPr>
        </p:nvSpPr>
        <p:spPr>
          <a:xfrm>
            <a:off x="2090014" y="324474"/>
            <a:ext cx="5754787" cy="866400"/>
          </a:xfrm>
        </p:spPr>
        <p:txBody>
          <a:bodyPr/>
          <a:lstStyle/>
          <a:p>
            <a:r>
              <a:rPr lang="en"/>
              <a:t>Effect  of R and C values on const input Voltage</a:t>
            </a:r>
            <a:endParaRPr lang="en-US"/>
          </a:p>
          <a:p>
            <a:endParaRPr lang="en-US"/>
          </a:p>
        </p:txBody>
      </p:sp>
      <p:sp>
        <p:nvSpPr>
          <p:cNvPr id="3" name="Text Placeholder 2">
            <a:extLst>
              <a:ext uri="{FF2B5EF4-FFF2-40B4-BE49-F238E27FC236}">
                <a16:creationId xmlns:a16="http://schemas.microsoft.com/office/drawing/2014/main" id="{0F033F1B-CEA0-C4DC-6606-B49C0B48E0A3}"/>
              </a:ext>
            </a:extLst>
          </p:cNvPr>
          <p:cNvSpPr>
            <a:spLocks noGrp="1"/>
          </p:cNvSpPr>
          <p:nvPr>
            <p:ph type="body" idx="1"/>
          </p:nvPr>
        </p:nvSpPr>
        <p:spPr>
          <a:xfrm>
            <a:off x="713325" y="1134157"/>
            <a:ext cx="7716072" cy="3403881"/>
          </a:xfrm>
        </p:spPr>
        <p:txBody>
          <a:bodyPr spcFirstLastPara="1" wrap="square" lIns="91425" tIns="91425" rIns="91425" bIns="91425" anchor="t" anchorCtr="0">
            <a:noAutofit/>
          </a:bodyPr>
          <a:lstStyle/>
          <a:p>
            <a:pPr>
              <a:buFont typeface="Wingdings"/>
              <a:buChar char="Ø"/>
            </a:pPr>
            <a:r>
              <a:rPr lang="en-US" sz="1800"/>
              <a:t>Basically, R and C are the symbols of resistance and capacitance.</a:t>
            </a:r>
          </a:p>
          <a:p>
            <a:pPr>
              <a:buFont typeface="Wingdings"/>
              <a:buChar char="Ø"/>
            </a:pPr>
            <a:endParaRPr lang="en-US" sz="1800"/>
          </a:p>
          <a:p>
            <a:pPr>
              <a:buFont typeface="Wingdings"/>
              <a:buChar char="Ø"/>
            </a:pPr>
            <a:r>
              <a:rPr lang="en-US" sz="1800"/>
              <a:t>So, let us first see what basically Resistance and Capacitance mean ?</a:t>
            </a:r>
          </a:p>
          <a:p>
            <a:pPr>
              <a:buFont typeface="Wingdings"/>
              <a:buChar char="Ø"/>
            </a:pPr>
            <a:endParaRPr lang="en-US" sz="1800"/>
          </a:p>
          <a:p>
            <a:pPr>
              <a:buFont typeface="Wingdings"/>
              <a:buChar char="Ø"/>
            </a:pPr>
            <a:endParaRPr lang="en-US" sz="1800"/>
          </a:p>
          <a:p>
            <a:pPr>
              <a:buFont typeface="Wingdings"/>
              <a:buChar char="Ø"/>
            </a:pPr>
            <a:r>
              <a:rPr lang="en-US" sz="1800"/>
              <a:t>Capacitance and resistance are two of the most fundamental concepts in electronics.</a:t>
            </a:r>
          </a:p>
          <a:p>
            <a:pPr>
              <a:buFont typeface="Wingdings"/>
              <a:buChar char="Ø"/>
            </a:pPr>
            <a:endParaRPr lang="en-US" sz="1800"/>
          </a:p>
          <a:p>
            <a:pPr>
              <a:buFont typeface="Wingdings"/>
              <a:buChar char="Ø"/>
            </a:pPr>
            <a:r>
              <a:rPr lang="en-US" sz="1800"/>
              <a:t>Both will be present in every main circuits.</a:t>
            </a:r>
          </a:p>
        </p:txBody>
      </p:sp>
    </p:spTree>
    <p:extLst>
      <p:ext uri="{BB962C8B-B14F-4D97-AF65-F5344CB8AC3E}">
        <p14:creationId xmlns:p14="http://schemas.microsoft.com/office/powerpoint/2010/main" val="326440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1DB6D-1915-3A28-5831-1935ACB1F8BF}"/>
              </a:ext>
            </a:extLst>
          </p:cNvPr>
          <p:cNvSpPr>
            <a:spLocks noGrp="1"/>
          </p:cNvSpPr>
          <p:nvPr>
            <p:ph type="title"/>
          </p:nvPr>
        </p:nvSpPr>
        <p:spPr>
          <a:xfrm>
            <a:off x="-507" y="416043"/>
            <a:ext cx="4254600" cy="866400"/>
          </a:xfrm>
        </p:spPr>
        <p:txBody>
          <a:bodyPr/>
          <a:lstStyle/>
          <a:p>
            <a:r>
              <a:rPr lang="en-US" sz="2400"/>
              <a:t>Resistance</a:t>
            </a:r>
          </a:p>
        </p:txBody>
      </p:sp>
      <p:sp>
        <p:nvSpPr>
          <p:cNvPr id="3" name="Text Placeholder 2">
            <a:extLst>
              <a:ext uri="{FF2B5EF4-FFF2-40B4-BE49-F238E27FC236}">
                <a16:creationId xmlns:a16="http://schemas.microsoft.com/office/drawing/2014/main" id="{82549DB2-7A1C-C287-1BB1-CD526DC78A66}"/>
              </a:ext>
            </a:extLst>
          </p:cNvPr>
          <p:cNvSpPr>
            <a:spLocks noGrp="1"/>
          </p:cNvSpPr>
          <p:nvPr>
            <p:ph type="body" idx="1"/>
          </p:nvPr>
        </p:nvSpPr>
        <p:spPr>
          <a:xfrm>
            <a:off x="434719" y="577594"/>
            <a:ext cx="7047805" cy="2468700"/>
          </a:xfrm>
        </p:spPr>
        <p:txBody>
          <a:bodyPr/>
          <a:lstStyle/>
          <a:p>
            <a:r>
              <a:rPr lang="en-US"/>
              <a:t>The resistance in a qualitative definition tells us how hard it is for an electrical current to flow. </a:t>
            </a:r>
          </a:p>
          <a:p>
            <a:pPr marL="139700" indent="0">
              <a:buNone/>
            </a:pPr>
            <a:endParaRPr lang="en-US"/>
          </a:p>
          <a:p>
            <a:r>
              <a:rPr lang="en-US"/>
              <a:t>In the quantitative sense, the resistance between two points can be defined as the voltage difference that is required to take a unit current across the defined two points</a:t>
            </a:r>
          </a:p>
          <a:p>
            <a:pPr marL="139700" indent="0">
              <a:buNone/>
            </a:pPr>
            <a:endParaRPr lang="en-US"/>
          </a:p>
        </p:txBody>
      </p:sp>
      <p:sp>
        <p:nvSpPr>
          <p:cNvPr id="6" name="Title 1">
            <a:extLst>
              <a:ext uri="{FF2B5EF4-FFF2-40B4-BE49-F238E27FC236}">
                <a16:creationId xmlns:a16="http://schemas.microsoft.com/office/drawing/2014/main" id="{0612B65C-7379-3305-2FE0-0E3708151420}"/>
              </a:ext>
            </a:extLst>
          </p:cNvPr>
          <p:cNvSpPr txBox="1">
            <a:spLocks/>
          </p:cNvSpPr>
          <p:nvPr/>
        </p:nvSpPr>
        <p:spPr>
          <a:xfrm>
            <a:off x="-48132" y="2047199"/>
            <a:ext cx="4254600" cy="866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700"/>
              <a:buFont typeface="Montserrat"/>
              <a:buNone/>
              <a:defRPr sz="27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500"/>
              <a:buFont typeface="Montserrat"/>
              <a:buNone/>
              <a:defRPr sz="2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500"/>
              <a:buFont typeface="Montserrat"/>
              <a:buNone/>
              <a:defRPr sz="2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500"/>
              <a:buFont typeface="Montserrat"/>
              <a:buNone/>
              <a:defRPr sz="2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500"/>
              <a:buFont typeface="Montserrat"/>
              <a:buNone/>
              <a:defRPr sz="2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500"/>
              <a:buFont typeface="Montserrat"/>
              <a:buNone/>
              <a:defRPr sz="2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500"/>
              <a:buFont typeface="Montserrat"/>
              <a:buNone/>
              <a:defRPr sz="2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500"/>
              <a:buFont typeface="Montserrat"/>
              <a:buNone/>
              <a:defRPr sz="2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500"/>
              <a:buFont typeface="Montserrat"/>
              <a:buNone/>
              <a:defRPr sz="2500" b="1" i="0" u="none" strike="noStrike" cap="none">
                <a:solidFill>
                  <a:schemeClr val="dk1"/>
                </a:solidFill>
                <a:latin typeface="Montserrat"/>
                <a:ea typeface="Montserrat"/>
                <a:cs typeface="Montserrat"/>
                <a:sym typeface="Montserrat"/>
              </a:defRPr>
            </a:lvl9pPr>
          </a:lstStyle>
          <a:p>
            <a:r>
              <a:rPr lang="en-US" sz="2400"/>
              <a:t>Capacitance</a:t>
            </a:r>
          </a:p>
        </p:txBody>
      </p:sp>
      <p:sp>
        <p:nvSpPr>
          <p:cNvPr id="7" name="TextBox 6">
            <a:extLst>
              <a:ext uri="{FF2B5EF4-FFF2-40B4-BE49-F238E27FC236}">
                <a16:creationId xmlns:a16="http://schemas.microsoft.com/office/drawing/2014/main" id="{A14BE75E-7547-EDAA-6F06-17961E3AB741}"/>
              </a:ext>
            </a:extLst>
          </p:cNvPr>
          <p:cNvSpPr txBox="1"/>
          <p:nvPr/>
        </p:nvSpPr>
        <p:spPr>
          <a:xfrm>
            <a:off x="885824" y="2628900"/>
            <a:ext cx="6565106"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solidFill>
                  <a:schemeClr val="tx1"/>
                </a:solidFill>
              </a:rPr>
              <a:t>The capacitance of an object is a measurement of the number of charges that object can hold without discharging.</a:t>
            </a:r>
            <a:endParaRPr lang="en-US"/>
          </a:p>
          <a:p>
            <a:pPr marL="342900" indent="-342900">
              <a:buAutoNum type="arabicPeriod"/>
            </a:pPr>
            <a:endParaRPr lang="en-US">
              <a:solidFill>
                <a:schemeClr val="tx1"/>
              </a:solidFill>
            </a:endParaRPr>
          </a:p>
          <a:p>
            <a:pPr marL="342900" indent="-342900">
              <a:buAutoNum type="arabicPeriod"/>
            </a:pPr>
            <a:r>
              <a:rPr lang="en-US">
                <a:solidFill>
                  <a:schemeClr val="tx1"/>
                </a:solidFill>
              </a:rPr>
              <a:t>Capacitance is an important property in both electronics and electromagnetism.</a:t>
            </a:r>
          </a:p>
          <a:p>
            <a:pPr marL="342900" indent="-342900">
              <a:buAutoNum type="arabicPeriod"/>
            </a:pPr>
            <a:endParaRPr lang="en-US">
              <a:solidFill>
                <a:schemeClr val="tx1"/>
              </a:solidFill>
            </a:endParaRPr>
          </a:p>
          <a:p>
            <a:pPr marL="342900" indent="-342900">
              <a:buAutoNum type="arabicPeriod"/>
            </a:pPr>
            <a:r>
              <a:rPr lang="en-US">
                <a:solidFill>
                  <a:schemeClr val="tx1"/>
                </a:solidFill>
              </a:rPr>
              <a:t>Capacitance is also defined as the ability to store energy in an electric field.</a:t>
            </a:r>
          </a:p>
        </p:txBody>
      </p:sp>
    </p:spTree>
    <p:extLst>
      <p:ext uri="{BB962C8B-B14F-4D97-AF65-F5344CB8AC3E}">
        <p14:creationId xmlns:p14="http://schemas.microsoft.com/office/powerpoint/2010/main" val="3248968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501F0-F064-3E89-704F-F4E7D40AF5F7}"/>
              </a:ext>
            </a:extLst>
          </p:cNvPr>
          <p:cNvSpPr>
            <a:spLocks noGrp="1"/>
          </p:cNvSpPr>
          <p:nvPr>
            <p:ph type="title"/>
          </p:nvPr>
        </p:nvSpPr>
        <p:spPr>
          <a:xfrm>
            <a:off x="570993" y="473194"/>
            <a:ext cx="7933632" cy="866400"/>
          </a:xfrm>
        </p:spPr>
        <p:txBody>
          <a:bodyPr/>
          <a:lstStyle/>
          <a:p>
            <a:r>
              <a:rPr lang="en-US"/>
              <a:t>Difference b/w Resistance and Capacitance</a:t>
            </a:r>
          </a:p>
        </p:txBody>
      </p:sp>
      <p:sp>
        <p:nvSpPr>
          <p:cNvPr id="3" name="Text Placeholder 2">
            <a:extLst>
              <a:ext uri="{FF2B5EF4-FFF2-40B4-BE49-F238E27FC236}">
                <a16:creationId xmlns:a16="http://schemas.microsoft.com/office/drawing/2014/main" id="{B8554D64-1F8F-B563-363A-8F66DD0BA72A}"/>
              </a:ext>
            </a:extLst>
          </p:cNvPr>
          <p:cNvSpPr>
            <a:spLocks noGrp="1"/>
          </p:cNvSpPr>
          <p:nvPr>
            <p:ph type="body" idx="1"/>
          </p:nvPr>
        </p:nvSpPr>
        <p:spPr>
          <a:xfrm>
            <a:off x="270413" y="1341975"/>
            <a:ext cx="6690618" cy="2468700"/>
          </a:xfrm>
        </p:spPr>
        <p:txBody>
          <a:bodyPr/>
          <a:lstStyle/>
          <a:p>
            <a:r>
              <a:rPr lang="en-US" sz="1600"/>
              <a:t>Resistance is a value of the material itself while capacitance is a value of the combination of objects.</a:t>
            </a:r>
            <a:br>
              <a:rPr lang="en-US" sz="1600"/>
            </a:br>
            <a:endParaRPr lang="en-US" sz="1600"/>
          </a:p>
          <a:p>
            <a:r>
              <a:rPr lang="en-US" sz="1600"/>
              <a:t> Resistance depends on temperature while capacitance does not.</a:t>
            </a:r>
            <a:br>
              <a:rPr lang="en-US" sz="1600"/>
            </a:br>
            <a:endParaRPr lang="en-US" sz="1600"/>
          </a:p>
          <a:p>
            <a:r>
              <a:rPr lang="en-US" sz="1600"/>
              <a:t>Resistors behave similarly to both AC and DC, but capacitors act in two different manners.</a:t>
            </a:r>
          </a:p>
          <a:p>
            <a:endParaRPr lang="en-US"/>
          </a:p>
        </p:txBody>
      </p:sp>
    </p:spTree>
    <p:extLst>
      <p:ext uri="{BB962C8B-B14F-4D97-AF65-F5344CB8AC3E}">
        <p14:creationId xmlns:p14="http://schemas.microsoft.com/office/powerpoint/2010/main" val="2872356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BC25D-4A4A-AAD5-1238-80268CEEFD13}"/>
              </a:ext>
            </a:extLst>
          </p:cNvPr>
          <p:cNvSpPr>
            <a:spLocks noGrp="1"/>
          </p:cNvSpPr>
          <p:nvPr>
            <p:ph type="title"/>
          </p:nvPr>
        </p:nvSpPr>
        <p:spPr>
          <a:xfrm>
            <a:off x="2090014" y="324474"/>
            <a:ext cx="5754787" cy="866400"/>
          </a:xfrm>
        </p:spPr>
        <p:txBody>
          <a:bodyPr/>
          <a:lstStyle/>
          <a:p>
            <a:r>
              <a:rPr lang="en"/>
              <a:t>Effect  of R and C values on const input Voltage</a:t>
            </a:r>
            <a:endParaRPr lang="en-US"/>
          </a:p>
          <a:p>
            <a:endParaRPr lang="en-US"/>
          </a:p>
        </p:txBody>
      </p:sp>
      <p:sp>
        <p:nvSpPr>
          <p:cNvPr id="3" name="Text Placeholder 2">
            <a:extLst>
              <a:ext uri="{FF2B5EF4-FFF2-40B4-BE49-F238E27FC236}">
                <a16:creationId xmlns:a16="http://schemas.microsoft.com/office/drawing/2014/main" id="{0F033F1B-CEA0-C4DC-6606-B49C0B48E0A3}"/>
              </a:ext>
            </a:extLst>
          </p:cNvPr>
          <p:cNvSpPr>
            <a:spLocks noGrp="1"/>
          </p:cNvSpPr>
          <p:nvPr>
            <p:ph type="body" idx="1"/>
          </p:nvPr>
        </p:nvSpPr>
        <p:spPr>
          <a:xfrm>
            <a:off x="713325" y="1134157"/>
            <a:ext cx="7716072" cy="3403881"/>
          </a:xfrm>
        </p:spPr>
        <p:txBody>
          <a:bodyPr spcFirstLastPara="1" wrap="square" lIns="91425" tIns="91425" rIns="91425" bIns="91425" anchor="t" anchorCtr="0">
            <a:noAutofit/>
          </a:bodyPr>
          <a:lstStyle/>
          <a:p>
            <a:pPr>
              <a:buFont typeface="Wingdings"/>
              <a:buChar char="Ø"/>
            </a:pPr>
            <a:r>
              <a:rPr lang="en-US" sz="1800"/>
              <a:t>If the input voltage remains constant but R or C vary, the slope changes.</a:t>
            </a:r>
            <a:endParaRPr lang="en-US"/>
          </a:p>
          <a:p>
            <a:pPr>
              <a:buFont typeface="Wingdings"/>
              <a:buChar char="Ø"/>
            </a:pPr>
            <a:endParaRPr lang="en-US"/>
          </a:p>
          <a:p>
            <a:pPr>
              <a:buFont typeface="Wingdings"/>
              <a:buChar char="Ø"/>
            </a:pPr>
            <a:r>
              <a:rPr lang="en-US" sz="1800"/>
              <a:t>Despite consistent input, we will attain a varying integration time. </a:t>
            </a:r>
            <a:endParaRPr lang="en-US"/>
          </a:p>
          <a:p>
            <a:pPr>
              <a:buFont typeface="Wingdings"/>
              <a:buChar char="Ø"/>
            </a:pPr>
            <a:endParaRPr lang="en-US" sz="1800"/>
          </a:p>
          <a:p>
            <a:pPr>
              <a:buFont typeface="Wingdings"/>
              <a:buChar char="Ø"/>
            </a:pPr>
            <a:r>
              <a:rPr lang="en-US" sz="1800"/>
              <a:t>Assume that lowering the R value reduces the time required by the integrator circuit to achieve the input voltage in magnitude.</a:t>
            </a:r>
            <a:endParaRPr lang="en-US"/>
          </a:p>
          <a:p>
            <a:pPr>
              <a:buFont typeface="Wingdings"/>
              <a:buChar char="Ø"/>
            </a:pPr>
            <a:endParaRPr lang="en-US" sz="1800"/>
          </a:p>
          <a:p>
            <a:pPr>
              <a:buFont typeface="Wingdings"/>
              <a:buChar char="Ø"/>
            </a:pPr>
            <a:r>
              <a:rPr lang="en-US" sz="1800"/>
              <a:t>This value of RC fluctuates over time owing to external variables such as temperature and thermal agitation, which is a key cause of its poor accuracy and brings us to its solution, a dual-slope analogue to digital converter.</a:t>
            </a:r>
            <a:endParaRPr lang="en-US"/>
          </a:p>
        </p:txBody>
      </p:sp>
    </p:spTree>
    <p:extLst>
      <p:ext uri="{BB962C8B-B14F-4D97-AF65-F5344CB8AC3E}">
        <p14:creationId xmlns:p14="http://schemas.microsoft.com/office/powerpoint/2010/main" val="110206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4278-C050-255B-F4DF-E0E7F38D4153}"/>
              </a:ext>
            </a:extLst>
          </p:cNvPr>
          <p:cNvSpPr>
            <a:spLocks noGrp="1"/>
          </p:cNvSpPr>
          <p:nvPr>
            <p:ph type="title"/>
          </p:nvPr>
        </p:nvSpPr>
        <p:spPr>
          <a:xfrm>
            <a:off x="2447202" y="97173"/>
            <a:ext cx="4254600" cy="489730"/>
          </a:xfrm>
        </p:spPr>
        <p:txBody>
          <a:bodyPr/>
          <a:lstStyle/>
          <a:p>
            <a:pPr algn="ctr"/>
            <a:r>
              <a:rPr lang="en-US"/>
              <a:t>Graph</a:t>
            </a:r>
          </a:p>
        </p:txBody>
      </p:sp>
      <p:pic>
        <p:nvPicPr>
          <p:cNvPr id="4" name="Picture 4">
            <a:extLst>
              <a:ext uri="{FF2B5EF4-FFF2-40B4-BE49-F238E27FC236}">
                <a16:creationId xmlns:a16="http://schemas.microsoft.com/office/drawing/2014/main" id="{95D77E50-46C9-B016-68AA-1EDFAC1C4C7D}"/>
              </a:ext>
            </a:extLst>
          </p:cNvPr>
          <p:cNvPicPr>
            <a:picLocks noChangeAspect="1"/>
          </p:cNvPicPr>
          <p:nvPr/>
        </p:nvPicPr>
        <p:blipFill>
          <a:blip r:embed="rId2"/>
          <a:stretch>
            <a:fillRect/>
          </a:stretch>
        </p:blipFill>
        <p:spPr>
          <a:xfrm>
            <a:off x="2213264" y="807270"/>
            <a:ext cx="4723967" cy="35289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89967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38"/>
          <p:cNvSpPr txBox="1">
            <a:spLocks noGrp="1"/>
          </p:cNvSpPr>
          <p:nvPr>
            <p:ph type="title"/>
          </p:nvPr>
        </p:nvSpPr>
        <p:spPr>
          <a:xfrm>
            <a:off x="2007788" y="3037135"/>
            <a:ext cx="5042698" cy="616800"/>
          </a:xfrm>
          <a:prstGeom prst="rect">
            <a:avLst/>
          </a:prstGeom>
        </p:spPr>
        <p:txBody>
          <a:bodyPr spcFirstLastPara="1" wrap="square" lIns="91425" tIns="91425" rIns="91425" bIns="91425" anchor="ctr" anchorCtr="0">
            <a:noAutofit/>
          </a:bodyPr>
          <a:lstStyle/>
          <a:p>
            <a:r>
              <a:rPr lang="en"/>
              <a:t>DUAL SLOPE ADC</a:t>
            </a:r>
          </a:p>
        </p:txBody>
      </p:sp>
      <p:sp>
        <p:nvSpPr>
          <p:cNvPr id="1008" name="Google Shape;1008;p38"/>
          <p:cNvSpPr txBox="1">
            <a:spLocks noGrp="1"/>
          </p:cNvSpPr>
          <p:nvPr>
            <p:ph type="title" idx="2"/>
          </p:nvPr>
        </p:nvSpPr>
        <p:spPr>
          <a:xfrm>
            <a:off x="3857174" y="1227576"/>
            <a:ext cx="1341329" cy="11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009" name="Google Shape;1009;p38"/>
          <p:cNvSpPr txBox="1">
            <a:spLocks noGrp="1"/>
          </p:cNvSpPr>
          <p:nvPr>
            <p:ph type="subTitle" idx="1"/>
          </p:nvPr>
        </p:nvSpPr>
        <p:spPr>
          <a:xfrm>
            <a:off x="2509200" y="3652872"/>
            <a:ext cx="412560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cxnSp>
        <p:nvCxnSpPr>
          <p:cNvPr id="1010" name="Google Shape;1010;p38"/>
          <p:cNvCxnSpPr/>
          <p:nvPr/>
        </p:nvCxnSpPr>
        <p:spPr>
          <a:xfrm>
            <a:off x="3443700" y="4310199"/>
            <a:ext cx="2256600" cy="0"/>
          </a:xfrm>
          <a:prstGeom prst="straightConnector1">
            <a:avLst/>
          </a:prstGeom>
          <a:noFill/>
          <a:ln w="28575" cap="flat" cmpd="sng">
            <a:solidFill>
              <a:schemeClr val="accent2"/>
            </a:solidFill>
            <a:prstDash val="solid"/>
            <a:round/>
            <a:headEnd type="oval" w="med" len="med"/>
            <a:tailEnd type="oval" w="med" len="med"/>
          </a:ln>
        </p:spPr>
      </p:cxnSp>
      <p:grpSp>
        <p:nvGrpSpPr>
          <p:cNvPr id="1011" name="Google Shape;1011;p38"/>
          <p:cNvGrpSpPr/>
          <p:nvPr/>
        </p:nvGrpSpPr>
        <p:grpSpPr>
          <a:xfrm>
            <a:off x="3518490" y="1380273"/>
            <a:ext cx="289868" cy="852000"/>
            <a:chOff x="456616" y="2161476"/>
            <a:chExt cx="289868" cy="852000"/>
          </a:xfrm>
        </p:grpSpPr>
        <p:sp>
          <p:nvSpPr>
            <p:cNvPr id="1012" name="Google Shape;1012;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38"/>
          <p:cNvGrpSpPr/>
          <p:nvPr/>
        </p:nvGrpSpPr>
        <p:grpSpPr>
          <a:xfrm>
            <a:off x="5325572" y="1380273"/>
            <a:ext cx="289868" cy="852000"/>
            <a:chOff x="456616" y="2161476"/>
            <a:chExt cx="289868" cy="852000"/>
          </a:xfrm>
        </p:grpSpPr>
        <p:sp>
          <p:nvSpPr>
            <p:cNvPr id="1018" name="Google Shape;1018;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38"/>
          <p:cNvGrpSpPr/>
          <p:nvPr/>
        </p:nvGrpSpPr>
        <p:grpSpPr>
          <a:xfrm rot="5400000">
            <a:off x="4427066" y="498842"/>
            <a:ext cx="289868" cy="852000"/>
            <a:chOff x="456616" y="2161476"/>
            <a:chExt cx="289868" cy="852000"/>
          </a:xfrm>
        </p:grpSpPr>
        <p:sp>
          <p:nvSpPr>
            <p:cNvPr id="1024" name="Google Shape;1024;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38"/>
          <p:cNvGrpSpPr/>
          <p:nvPr/>
        </p:nvGrpSpPr>
        <p:grpSpPr>
          <a:xfrm rot="5400000">
            <a:off x="4427066" y="2261724"/>
            <a:ext cx="289868" cy="852000"/>
            <a:chOff x="456616" y="2161476"/>
            <a:chExt cx="289868" cy="852000"/>
          </a:xfrm>
        </p:grpSpPr>
        <p:sp>
          <p:nvSpPr>
            <p:cNvPr id="1030" name="Google Shape;1030;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78293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B8731-D7D9-280D-C868-A48597B6FAA2}"/>
              </a:ext>
            </a:extLst>
          </p:cNvPr>
          <p:cNvSpPr>
            <a:spLocks noGrp="1"/>
          </p:cNvSpPr>
          <p:nvPr>
            <p:ph type="title"/>
          </p:nvPr>
        </p:nvSpPr>
        <p:spPr>
          <a:xfrm>
            <a:off x="2447202" y="116656"/>
            <a:ext cx="4254600" cy="866400"/>
          </a:xfrm>
        </p:spPr>
        <p:txBody>
          <a:bodyPr/>
          <a:lstStyle/>
          <a:p>
            <a:pPr algn="ctr"/>
            <a:r>
              <a:rPr lang="en-US"/>
              <a:t>DUAL-SLOPE</a:t>
            </a:r>
          </a:p>
        </p:txBody>
      </p:sp>
      <p:sp>
        <p:nvSpPr>
          <p:cNvPr id="3" name="Text Placeholder 2">
            <a:extLst>
              <a:ext uri="{FF2B5EF4-FFF2-40B4-BE49-F238E27FC236}">
                <a16:creationId xmlns:a16="http://schemas.microsoft.com/office/drawing/2014/main" id="{3B2962D9-4DF2-356A-4AF4-C769954DD034}"/>
              </a:ext>
            </a:extLst>
          </p:cNvPr>
          <p:cNvSpPr>
            <a:spLocks noGrp="1"/>
          </p:cNvSpPr>
          <p:nvPr>
            <p:ph type="body" idx="1"/>
          </p:nvPr>
        </p:nvSpPr>
        <p:spPr>
          <a:xfrm>
            <a:off x="1044535" y="1218584"/>
            <a:ext cx="7060145" cy="2650540"/>
          </a:xfrm>
        </p:spPr>
        <p:txBody>
          <a:bodyPr spcFirstLastPara="1" wrap="square" lIns="91425" tIns="91425" rIns="91425" bIns="91425" anchor="t" anchorCtr="0">
            <a:noAutofit/>
          </a:bodyPr>
          <a:lstStyle/>
          <a:p>
            <a:pPr marL="596900" indent="-457200">
              <a:buFont typeface="Wingdings"/>
              <a:buChar char="Ø"/>
            </a:pPr>
            <a:r>
              <a:rPr lang="en-US" sz="2000"/>
              <a:t>The integrator generates two ramps, one with the known analogue input voltage and one with the known reference voltage -</a:t>
            </a:r>
            <a:r>
              <a:rPr lang="en-US" sz="2000" err="1"/>
              <a:t>Vref</a:t>
            </a:r>
            <a:r>
              <a:rPr lang="en-US" sz="2000"/>
              <a:t>.</a:t>
            </a:r>
            <a:endParaRPr lang="en-US"/>
          </a:p>
          <a:p>
            <a:pPr marL="596900" indent="-457200">
              <a:buFont typeface="Wingdings"/>
              <a:buChar char="Ø"/>
            </a:pPr>
            <a:r>
              <a:rPr lang="en-US" sz="2000"/>
              <a:t>As a result, it is known as a dual slope A to D converter.</a:t>
            </a:r>
            <a:endParaRPr lang="en-US"/>
          </a:p>
          <a:p>
            <a:pPr marL="596900" indent="-457200">
              <a:buFont typeface="Wingdings"/>
              <a:buChar char="Ø"/>
            </a:pPr>
            <a:endParaRPr lang="en-US" sz="2000"/>
          </a:p>
          <a:p>
            <a:pPr marL="139700" indent="0">
              <a:buNone/>
            </a:pPr>
            <a:r>
              <a:rPr lang="en-US" sz="2000"/>
              <a:t>APPLICATIONS:</a:t>
            </a:r>
          </a:p>
          <a:p>
            <a:pPr marL="596900" indent="-457200">
              <a:buAutoNum type="arabicPeriod"/>
            </a:pPr>
            <a:r>
              <a:rPr lang="en-US" sz="2000"/>
              <a:t>Used in Temperature Transducers</a:t>
            </a:r>
            <a:endParaRPr lang="en-US"/>
          </a:p>
          <a:p>
            <a:pPr marL="596900" indent="-457200">
              <a:buAutoNum type="arabicPeriod"/>
            </a:pPr>
            <a:r>
              <a:rPr lang="en-US" sz="2000"/>
              <a:t>Used in Digital multimeters</a:t>
            </a:r>
            <a:endParaRPr lang="en-US"/>
          </a:p>
          <a:p>
            <a:pPr marL="596900" indent="-457200">
              <a:buAutoNum type="arabicPeriod"/>
            </a:pPr>
            <a:endParaRPr lang="en-US" sz="2000"/>
          </a:p>
        </p:txBody>
      </p:sp>
    </p:spTree>
    <p:extLst>
      <p:ext uri="{BB962C8B-B14F-4D97-AF65-F5344CB8AC3E}">
        <p14:creationId xmlns:p14="http://schemas.microsoft.com/office/powerpoint/2010/main" val="227624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D4DC-3562-67CF-9399-E0C78B3B5DD7}"/>
              </a:ext>
            </a:extLst>
          </p:cNvPr>
          <p:cNvSpPr>
            <a:spLocks noGrp="1"/>
          </p:cNvSpPr>
          <p:nvPr>
            <p:ph type="title"/>
          </p:nvPr>
        </p:nvSpPr>
        <p:spPr>
          <a:xfrm>
            <a:off x="714774" y="207668"/>
            <a:ext cx="7458220" cy="995189"/>
          </a:xfrm>
        </p:spPr>
        <p:txBody>
          <a:bodyPr/>
          <a:lstStyle/>
          <a:p>
            <a:r>
              <a:rPr lang="en-US"/>
              <a:t>Parts of dual slope ADC</a:t>
            </a:r>
          </a:p>
        </p:txBody>
      </p:sp>
      <p:sp>
        <p:nvSpPr>
          <p:cNvPr id="3" name="Text Placeholder 2">
            <a:extLst>
              <a:ext uri="{FF2B5EF4-FFF2-40B4-BE49-F238E27FC236}">
                <a16:creationId xmlns:a16="http://schemas.microsoft.com/office/drawing/2014/main" id="{56212473-E1E3-7CA2-F8B7-9CB75E8755C8}"/>
              </a:ext>
            </a:extLst>
          </p:cNvPr>
          <p:cNvSpPr>
            <a:spLocks noGrp="1"/>
          </p:cNvSpPr>
          <p:nvPr>
            <p:ph type="body" idx="1"/>
          </p:nvPr>
        </p:nvSpPr>
        <p:spPr>
          <a:xfrm>
            <a:off x="713325" y="1013967"/>
            <a:ext cx="8239001" cy="3225333"/>
          </a:xfrm>
        </p:spPr>
        <p:txBody>
          <a:bodyPr/>
          <a:lstStyle/>
          <a:p>
            <a:pPr marL="139700" indent="0">
              <a:buNone/>
            </a:pPr>
            <a:r>
              <a:rPr lang="en-US" sz="2000">
                <a:latin typeface="Calibri"/>
              </a:rPr>
              <a:t>The dual slope ADC mainly consists of 5 blocks</a:t>
            </a:r>
          </a:p>
          <a:p>
            <a:r>
              <a:rPr lang="en-US" sz="2000">
                <a:latin typeface="Calibri"/>
              </a:rPr>
              <a:t>Integrator</a:t>
            </a:r>
          </a:p>
          <a:p>
            <a:r>
              <a:rPr lang="en-US" sz="2000">
                <a:latin typeface="Calibri"/>
              </a:rPr>
              <a:t>Comparator </a:t>
            </a:r>
          </a:p>
          <a:p>
            <a:r>
              <a:rPr lang="en-US" sz="2000">
                <a:latin typeface="Calibri"/>
              </a:rPr>
              <a:t>Clock signal generator</a:t>
            </a:r>
          </a:p>
          <a:p>
            <a:r>
              <a:rPr lang="en-US" sz="2000">
                <a:latin typeface="Calibri"/>
              </a:rPr>
              <a:t>Control logic</a:t>
            </a:r>
          </a:p>
          <a:p>
            <a:r>
              <a:rPr lang="en-US" sz="2000">
                <a:latin typeface="Calibri"/>
              </a:rPr>
              <a:t>Counter</a:t>
            </a:r>
          </a:p>
        </p:txBody>
      </p:sp>
    </p:spTree>
    <p:extLst>
      <p:ext uri="{BB962C8B-B14F-4D97-AF65-F5344CB8AC3E}">
        <p14:creationId xmlns:p14="http://schemas.microsoft.com/office/powerpoint/2010/main" val="1216549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39"/>
          <p:cNvSpPr txBox="1">
            <a:spLocks noGrp="1"/>
          </p:cNvSpPr>
          <p:nvPr>
            <p:ph type="title"/>
          </p:nvPr>
        </p:nvSpPr>
        <p:spPr>
          <a:xfrm>
            <a:off x="2447202" y="84184"/>
            <a:ext cx="4254600" cy="457258"/>
          </a:xfrm>
          <a:prstGeom prst="rect">
            <a:avLst/>
          </a:prstGeom>
        </p:spPr>
        <p:txBody>
          <a:bodyPr spcFirstLastPara="1" wrap="square" lIns="91425" tIns="91425" rIns="91425" bIns="91425" anchor="t" anchorCtr="0">
            <a:noAutofit/>
          </a:bodyPr>
          <a:lstStyle/>
          <a:p>
            <a:pPr algn="ctr"/>
            <a:r>
              <a:rPr lang="en"/>
              <a:t>Working principle </a:t>
            </a:r>
            <a:endParaRPr lang="en-US"/>
          </a:p>
        </p:txBody>
      </p:sp>
      <p:sp>
        <p:nvSpPr>
          <p:cNvPr id="1040" name="Google Shape;1040;p39"/>
          <p:cNvSpPr txBox="1">
            <a:spLocks noGrp="1"/>
          </p:cNvSpPr>
          <p:nvPr>
            <p:ph type="body" idx="1"/>
          </p:nvPr>
        </p:nvSpPr>
        <p:spPr>
          <a:xfrm>
            <a:off x="596427" y="536680"/>
            <a:ext cx="8099236" cy="3514285"/>
          </a:xfrm>
          <a:prstGeom prst="rect">
            <a:avLst/>
          </a:prstGeom>
        </p:spPr>
        <p:txBody>
          <a:bodyPr spcFirstLastPara="1" wrap="square" lIns="91425" tIns="91425" rIns="91425" bIns="91425" anchor="t" anchorCtr="0">
            <a:noAutofit/>
          </a:bodyPr>
          <a:lstStyle/>
          <a:p>
            <a:pPr>
              <a:buFont typeface="Wingdings"/>
              <a:buChar char="Ø"/>
            </a:pPr>
            <a:r>
              <a:rPr lang="en" sz="1800"/>
              <a:t>The output of the integrator is linked to the comparator's negative terminal, while the positive terminal is grounded.</a:t>
            </a:r>
            <a:endParaRPr lang="en-US" sz="1800"/>
          </a:p>
          <a:p>
            <a:pPr>
              <a:buFont typeface="Wingdings"/>
              <a:buChar char="Ø"/>
            </a:pPr>
            <a:endParaRPr lang="en" sz="1800"/>
          </a:p>
          <a:p>
            <a:pPr>
              <a:buFont typeface="Wingdings"/>
              <a:buChar char="Ø"/>
            </a:pPr>
            <a:r>
              <a:rPr lang="en" sz="1800"/>
              <a:t>The integrator is connected to the input voltage at the beginning of the conversion.</a:t>
            </a:r>
          </a:p>
          <a:p>
            <a:pPr>
              <a:buFont typeface="Wingdings"/>
              <a:buChar char="Ø"/>
            </a:pPr>
            <a:endParaRPr lang="en" sz="1800"/>
          </a:p>
          <a:p>
            <a:pPr>
              <a:buFont typeface="Wingdings"/>
              <a:buChar char="Ø"/>
            </a:pPr>
            <a:r>
              <a:rPr lang="en" sz="1800"/>
              <a:t>When compared to the ground, the inverting terminal is negative with regard to the non-inverting terminal, which causes the comparator's output to become high.</a:t>
            </a:r>
          </a:p>
          <a:p>
            <a:pPr>
              <a:buFont typeface="Wingdings"/>
              <a:buChar char="Ø"/>
            </a:pPr>
            <a:endParaRPr lang="en" sz="1800"/>
          </a:p>
          <a:p>
            <a:pPr>
              <a:buFont typeface="Wingdings"/>
              <a:buChar char="Ø"/>
            </a:pPr>
            <a:r>
              <a:rPr lang="en" sz="1800"/>
              <a:t>The AND signal then sends clock pulses to the n-bit counter, which begins counting from zero and continues until overflow becomes 1.</a:t>
            </a:r>
          </a:p>
          <a:p>
            <a:pPr>
              <a:buFont typeface="Wingdings"/>
              <a:buChar char="Ø"/>
            </a:pPr>
            <a:endParaRPr lang="en" sz="1800"/>
          </a:p>
          <a:p>
            <a:pPr>
              <a:buFont typeface="Wingdings,Sans-Serif"/>
              <a:buChar char="Ø"/>
            </a:pPr>
            <a:r>
              <a:rPr lang="en" sz="1800"/>
              <a:t>The input signal is integrated by the counter in 2N clocks.</a:t>
            </a:r>
            <a:endParaRPr lang="en-US" sz="1800"/>
          </a:p>
          <a:p>
            <a:pPr>
              <a:buFont typeface="Wingdings"/>
              <a:buChar char="Ø"/>
            </a:pPr>
            <a:endParaRPr lang="en" sz="1800"/>
          </a:p>
        </p:txBody>
      </p:sp>
    </p:spTree>
    <p:extLst>
      <p:ext uri="{BB962C8B-B14F-4D97-AF65-F5344CB8AC3E}">
        <p14:creationId xmlns:p14="http://schemas.microsoft.com/office/powerpoint/2010/main" val="2714325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37"/>
          <p:cNvSpPr txBox="1">
            <a:spLocks noGrp="1"/>
          </p:cNvSpPr>
          <p:nvPr>
            <p:ph type="title"/>
          </p:nvPr>
        </p:nvSpPr>
        <p:spPr>
          <a:xfrm>
            <a:off x="2601150" y="3162600"/>
            <a:ext cx="39417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QUESTION</a:t>
            </a:r>
          </a:p>
        </p:txBody>
      </p:sp>
      <p:sp>
        <p:nvSpPr>
          <p:cNvPr id="990" name="Google Shape;990;p37"/>
          <p:cNvSpPr txBox="1">
            <a:spLocks noGrp="1"/>
          </p:cNvSpPr>
          <p:nvPr>
            <p:ph type="subTitle" idx="1"/>
          </p:nvPr>
        </p:nvSpPr>
        <p:spPr>
          <a:xfrm>
            <a:off x="1776005" y="1484125"/>
            <a:ext cx="5592000" cy="1713600"/>
          </a:xfrm>
          <a:prstGeom prst="rect">
            <a:avLst/>
          </a:prstGeom>
        </p:spPr>
        <p:txBody>
          <a:bodyPr spcFirstLastPara="1" wrap="square" lIns="91425" tIns="91425" rIns="91425" bIns="91425" anchor="ctr" anchorCtr="0">
            <a:noAutofit/>
          </a:bodyPr>
          <a:lstStyle/>
          <a:p>
            <a:pPr marL="0" indent="0"/>
            <a:r>
              <a:rPr lang="en" b="1"/>
              <a:t>Design and Set up a Single-slope and Dual-slope ADC</a:t>
            </a:r>
          </a:p>
        </p:txBody>
      </p:sp>
      <p:grpSp>
        <p:nvGrpSpPr>
          <p:cNvPr id="991" name="Google Shape;991;p37"/>
          <p:cNvGrpSpPr/>
          <p:nvPr/>
        </p:nvGrpSpPr>
        <p:grpSpPr>
          <a:xfrm rot="10800000" flipH="1">
            <a:off x="-12" y="4038425"/>
            <a:ext cx="2249325" cy="1657325"/>
            <a:chOff x="746475" y="-443725"/>
            <a:chExt cx="2249325" cy="1657325"/>
          </a:xfrm>
        </p:grpSpPr>
        <p:sp>
          <p:nvSpPr>
            <p:cNvPr id="992" name="Google Shape;992;p37"/>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7"/>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37"/>
          <p:cNvGrpSpPr/>
          <p:nvPr/>
        </p:nvGrpSpPr>
        <p:grpSpPr>
          <a:xfrm rot="10800000" flipH="1">
            <a:off x="6903038" y="4038425"/>
            <a:ext cx="2240950" cy="1657325"/>
            <a:chOff x="4603700" y="-443725"/>
            <a:chExt cx="2240950" cy="1657325"/>
          </a:xfrm>
        </p:grpSpPr>
        <p:sp>
          <p:nvSpPr>
            <p:cNvPr id="995" name="Google Shape;995;p37"/>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7"/>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37"/>
          <p:cNvGrpSpPr/>
          <p:nvPr/>
        </p:nvGrpSpPr>
        <p:grpSpPr>
          <a:xfrm rot="5400000">
            <a:off x="4427059" y="897084"/>
            <a:ext cx="289868" cy="852000"/>
            <a:chOff x="456616" y="2161476"/>
            <a:chExt cx="289868" cy="852000"/>
          </a:xfrm>
        </p:grpSpPr>
        <p:sp>
          <p:nvSpPr>
            <p:cNvPr id="998" name="Google Shape;998;p37"/>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7"/>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7"/>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7"/>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7"/>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39344-A27D-BEEA-DD97-082471526FE6}"/>
              </a:ext>
            </a:extLst>
          </p:cNvPr>
          <p:cNvSpPr>
            <a:spLocks noGrp="1"/>
          </p:cNvSpPr>
          <p:nvPr>
            <p:ph type="body" idx="1"/>
          </p:nvPr>
        </p:nvSpPr>
        <p:spPr>
          <a:xfrm>
            <a:off x="369126" y="614611"/>
            <a:ext cx="8462917" cy="3819518"/>
          </a:xfrm>
        </p:spPr>
        <p:txBody>
          <a:bodyPr spcFirstLastPara="1" wrap="square" lIns="91425" tIns="91425" rIns="91425" bIns="91425" anchor="t" anchorCtr="0">
            <a:noAutofit/>
          </a:bodyPr>
          <a:lstStyle/>
          <a:p>
            <a:pPr marL="425450" indent="-285750">
              <a:buFont typeface="Wingdings"/>
              <a:buChar char="Ø"/>
            </a:pPr>
            <a:r>
              <a:rPr lang="en-US" sz="1800"/>
              <a:t>The switch automatically toggles and unites with the negative reference voltage when the overflow is detected.</a:t>
            </a:r>
            <a:endParaRPr lang="en-US"/>
          </a:p>
          <a:p>
            <a:pPr>
              <a:buFont typeface="Wingdings"/>
              <a:buChar char="Ø"/>
            </a:pPr>
            <a:endParaRPr lang="en-US" sz="1800"/>
          </a:p>
          <a:p>
            <a:pPr>
              <a:buFont typeface="Wingdings"/>
              <a:buChar char="Ø"/>
            </a:pPr>
            <a:r>
              <a:rPr lang="en-US" sz="1800"/>
              <a:t>The process is repeated as the integrator starts integrating in the positive direction when the reference voltage is negative.</a:t>
            </a:r>
            <a:endParaRPr lang="en-US"/>
          </a:p>
          <a:p>
            <a:pPr>
              <a:buFont typeface="Wingdings"/>
              <a:buChar char="Ø"/>
            </a:pPr>
            <a:endParaRPr lang="en-US" sz="1800"/>
          </a:p>
          <a:p>
            <a:pPr>
              <a:buFont typeface="Wingdings"/>
              <a:buChar char="Ø"/>
            </a:pPr>
            <a:r>
              <a:rPr lang="en-US" sz="1800"/>
              <a:t>This time, the counter will halt when the comparator's output becomes too low.</a:t>
            </a:r>
            <a:endParaRPr lang="en-US"/>
          </a:p>
          <a:p>
            <a:pPr>
              <a:buFont typeface="Wingdings"/>
              <a:buChar char="Ø"/>
            </a:pPr>
            <a:endParaRPr lang="en-US" sz="1800"/>
          </a:p>
          <a:p>
            <a:pPr>
              <a:buFont typeface="Wingdings"/>
              <a:buChar char="Ø"/>
            </a:pPr>
            <a:r>
              <a:rPr lang="en-US" sz="1800"/>
              <a:t>The binary output of the n-bit counter would then be directly proportional to the time T2 at that specific moment.</a:t>
            </a:r>
            <a:endParaRPr lang="en-US"/>
          </a:p>
          <a:p>
            <a:pPr>
              <a:buFont typeface="Wingdings"/>
              <a:buChar char="Ø"/>
            </a:pPr>
            <a:endParaRPr lang="en-US" sz="1800"/>
          </a:p>
          <a:p>
            <a:pPr>
              <a:buFont typeface="Wingdings"/>
              <a:buChar char="Ø"/>
            </a:pPr>
            <a:r>
              <a:rPr lang="en-US" sz="1800"/>
              <a:t>The dual-slope ADC does the conversion in this manner.</a:t>
            </a:r>
          </a:p>
        </p:txBody>
      </p:sp>
    </p:spTree>
    <p:extLst>
      <p:ext uri="{BB962C8B-B14F-4D97-AF65-F5344CB8AC3E}">
        <p14:creationId xmlns:p14="http://schemas.microsoft.com/office/powerpoint/2010/main" val="2853246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EB09F-436C-B49F-0607-796D80DC8FBC}"/>
              </a:ext>
            </a:extLst>
          </p:cNvPr>
          <p:cNvSpPr>
            <a:spLocks noGrp="1"/>
          </p:cNvSpPr>
          <p:nvPr>
            <p:ph type="title"/>
          </p:nvPr>
        </p:nvSpPr>
        <p:spPr>
          <a:xfrm>
            <a:off x="714774" y="94978"/>
            <a:ext cx="8069966" cy="1574738"/>
          </a:xfrm>
        </p:spPr>
        <p:txBody>
          <a:bodyPr/>
          <a:lstStyle/>
          <a:p>
            <a:r>
              <a:rPr lang="en-US"/>
              <a:t>Advantages and disadvantages of dual slope ADC</a:t>
            </a:r>
          </a:p>
        </p:txBody>
      </p:sp>
      <p:sp>
        <p:nvSpPr>
          <p:cNvPr id="3" name="Text Placeholder 2">
            <a:extLst>
              <a:ext uri="{FF2B5EF4-FFF2-40B4-BE49-F238E27FC236}">
                <a16:creationId xmlns:a16="http://schemas.microsoft.com/office/drawing/2014/main" id="{2AD97ACB-332B-B640-BC71-124A232F06C3}"/>
              </a:ext>
            </a:extLst>
          </p:cNvPr>
          <p:cNvSpPr>
            <a:spLocks noGrp="1"/>
          </p:cNvSpPr>
          <p:nvPr>
            <p:ph type="body" idx="1"/>
          </p:nvPr>
        </p:nvSpPr>
        <p:spPr>
          <a:xfrm>
            <a:off x="713325" y="1368136"/>
            <a:ext cx="8005571" cy="2871164"/>
          </a:xfrm>
        </p:spPr>
        <p:txBody>
          <a:bodyPr/>
          <a:lstStyle/>
          <a:p>
            <a:r>
              <a:rPr lang="en-US" sz="1800" b="1">
                <a:latin typeface="Calibri"/>
              </a:rPr>
              <a:t>Advantages :-</a:t>
            </a:r>
          </a:p>
          <a:p>
            <a:r>
              <a:rPr lang="en-US" sz="1800"/>
              <a:t>It provides better noise immunity than other ADC types.</a:t>
            </a:r>
            <a:endParaRPr lang="en-US" sz="1800" b="1">
              <a:latin typeface="Calibri"/>
            </a:endParaRPr>
          </a:p>
          <a:p>
            <a:r>
              <a:rPr lang="en-US" sz="1800"/>
              <a:t>It also has good accuracy.</a:t>
            </a:r>
            <a:endParaRPr lang="en-US"/>
          </a:p>
          <a:p>
            <a:r>
              <a:rPr lang="en-US" sz="1800"/>
              <a:t>The input signal is averaged.</a:t>
            </a:r>
            <a:endParaRPr lang="en-US"/>
          </a:p>
          <a:p>
            <a:r>
              <a:rPr lang="en-US" sz="1800" b="1">
                <a:latin typeface="Calibri"/>
              </a:rPr>
              <a:t>Disadvantages</a:t>
            </a:r>
          </a:p>
          <a:p>
            <a:r>
              <a:rPr lang="en-US" sz="1800"/>
              <a:t>The accuracy demands highly precise external components.</a:t>
            </a:r>
            <a:endParaRPr lang="en-US" sz="1800" b="1">
              <a:latin typeface="Calibri"/>
            </a:endParaRPr>
          </a:p>
          <a:p>
            <a:r>
              <a:rPr lang="en-US" sz="1800"/>
              <a:t>The ADC slows down with the increase in the resolution that is why it is not used in data acquisition.</a:t>
            </a:r>
            <a:endParaRPr lang="en-US"/>
          </a:p>
          <a:p>
            <a:endParaRPr lang="en-US" sz="1800" b="1">
              <a:latin typeface="Calibri"/>
            </a:endParaRPr>
          </a:p>
        </p:txBody>
      </p:sp>
    </p:spTree>
    <p:extLst>
      <p:ext uri="{BB962C8B-B14F-4D97-AF65-F5344CB8AC3E}">
        <p14:creationId xmlns:p14="http://schemas.microsoft.com/office/powerpoint/2010/main" val="684105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0C32B-5A1E-AC68-77C0-9439D06D15E5}"/>
              </a:ext>
            </a:extLst>
          </p:cNvPr>
          <p:cNvSpPr>
            <a:spLocks noGrp="1"/>
          </p:cNvSpPr>
          <p:nvPr>
            <p:ph type="title"/>
          </p:nvPr>
        </p:nvSpPr>
        <p:spPr>
          <a:xfrm>
            <a:off x="2447202" y="77690"/>
            <a:ext cx="4254600" cy="866400"/>
          </a:xfrm>
        </p:spPr>
        <p:txBody>
          <a:bodyPr/>
          <a:lstStyle/>
          <a:p>
            <a:pPr algn="ctr"/>
            <a:r>
              <a:rPr lang="en-US"/>
              <a:t>CIRCUIT DIAGRAM </a:t>
            </a:r>
          </a:p>
        </p:txBody>
      </p:sp>
      <p:pic>
        <p:nvPicPr>
          <p:cNvPr id="3" name="Picture 4">
            <a:extLst>
              <a:ext uri="{FF2B5EF4-FFF2-40B4-BE49-F238E27FC236}">
                <a16:creationId xmlns:a16="http://schemas.microsoft.com/office/drawing/2014/main" id="{F9EBFEE5-8C91-30BD-FEBC-F992B1D68966}"/>
              </a:ext>
            </a:extLst>
          </p:cNvPr>
          <p:cNvPicPr>
            <a:picLocks noChangeAspect="1"/>
          </p:cNvPicPr>
          <p:nvPr/>
        </p:nvPicPr>
        <p:blipFill>
          <a:blip r:embed="rId2"/>
          <a:stretch>
            <a:fillRect/>
          </a:stretch>
        </p:blipFill>
        <p:spPr>
          <a:xfrm>
            <a:off x="1200150" y="853288"/>
            <a:ext cx="6750193" cy="3514855"/>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3A91630A-80A2-E9D8-F0FE-F48178E5CC51}"/>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2234223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grpSp>
        <p:nvGrpSpPr>
          <p:cNvPr id="2434" name="Google Shape;2434;p55"/>
          <p:cNvGrpSpPr/>
          <p:nvPr/>
        </p:nvGrpSpPr>
        <p:grpSpPr>
          <a:xfrm>
            <a:off x="2041921" y="1079510"/>
            <a:ext cx="5443586" cy="3874253"/>
            <a:chOff x="5028921" y="1280766"/>
            <a:chExt cx="3319082" cy="2514512"/>
          </a:xfrm>
        </p:grpSpPr>
        <p:grpSp>
          <p:nvGrpSpPr>
            <p:cNvPr id="2435" name="Google Shape;2435;p55"/>
            <p:cNvGrpSpPr/>
            <p:nvPr/>
          </p:nvGrpSpPr>
          <p:grpSpPr>
            <a:xfrm>
              <a:off x="6217550" y="3331823"/>
              <a:ext cx="941837" cy="463455"/>
              <a:chOff x="6220825" y="3479898"/>
              <a:chExt cx="941837" cy="463455"/>
            </a:xfrm>
          </p:grpSpPr>
          <p:sp>
            <p:nvSpPr>
              <p:cNvPr id="2436" name="Google Shape;2436;p55"/>
              <p:cNvSpPr/>
              <p:nvPr/>
            </p:nvSpPr>
            <p:spPr>
              <a:xfrm>
                <a:off x="6282283" y="3479898"/>
                <a:ext cx="818985" cy="359802"/>
              </a:xfrm>
              <a:custGeom>
                <a:avLst/>
                <a:gdLst/>
                <a:ahLst/>
                <a:cxnLst/>
                <a:rect l="l" t="t" r="r" b="b"/>
                <a:pathLst>
                  <a:path w="20326" h="9884" extrusionOk="0">
                    <a:moveTo>
                      <a:pt x="2967" y="0"/>
                    </a:moveTo>
                    <a:lnTo>
                      <a:pt x="0" y="9884"/>
                    </a:lnTo>
                    <a:lnTo>
                      <a:pt x="20325" y="9884"/>
                    </a:lnTo>
                    <a:lnTo>
                      <a:pt x="1735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6220825" y="3842002"/>
                <a:ext cx="941837" cy="101352"/>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8" name="Google Shape;2438;p55"/>
            <p:cNvGrpSpPr/>
            <p:nvPr/>
          </p:nvGrpSpPr>
          <p:grpSpPr>
            <a:xfrm>
              <a:off x="5028921" y="1280766"/>
              <a:ext cx="3319082" cy="2051064"/>
              <a:chOff x="5028921" y="1280766"/>
              <a:chExt cx="3319082" cy="2051064"/>
            </a:xfrm>
          </p:grpSpPr>
          <p:sp>
            <p:nvSpPr>
              <p:cNvPr id="2439" name="Google Shape;2439;p55"/>
              <p:cNvSpPr/>
              <p:nvPr/>
            </p:nvSpPr>
            <p:spPr>
              <a:xfrm>
                <a:off x="5028921" y="1280766"/>
                <a:ext cx="3319082" cy="2051064"/>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rot="10800000" flipH="1">
                <a:off x="6636211" y="1325532"/>
                <a:ext cx="111118" cy="93444"/>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41" name="Google Shape;2441;p55"/>
          <p:cNvSpPr txBox="1">
            <a:spLocks noGrp="1"/>
          </p:cNvSpPr>
          <p:nvPr>
            <p:ph type="title"/>
          </p:nvPr>
        </p:nvSpPr>
        <p:spPr>
          <a:xfrm>
            <a:off x="2858532" y="68647"/>
            <a:ext cx="4367957" cy="696900"/>
          </a:xfrm>
          <a:prstGeom prst="rect">
            <a:avLst/>
          </a:prstGeom>
        </p:spPr>
        <p:txBody>
          <a:bodyPr spcFirstLastPara="1" wrap="square" lIns="91425" tIns="91425" rIns="91425" bIns="91425" anchor="ctr" anchorCtr="0">
            <a:noAutofit/>
          </a:bodyPr>
          <a:lstStyle/>
          <a:p>
            <a:r>
              <a:rPr lang="en"/>
              <a:t>FALSTAD CIRCUIT [</a:t>
            </a:r>
            <a:r>
              <a:rPr lang="en">
                <a:hlinkClick r:id="rId5"/>
              </a:rPr>
              <a:t>LINK</a:t>
            </a:r>
            <a:r>
              <a:rPr lang="en"/>
              <a:t>]</a:t>
            </a:r>
          </a:p>
        </p:txBody>
      </p:sp>
      <p:pic>
        <p:nvPicPr>
          <p:cNvPr id="5" name="Screen Recording 4">
            <a:hlinkClick r:id="" action="ppaction://media"/>
            <a:extLst>
              <a:ext uri="{FF2B5EF4-FFF2-40B4-BE49-F238E27FC236}">
                <a16:creationId xmlns:a16="http://schemas.microsoft.com/office/drawing/2014/main" id="{DAF13EDA-FDDC-6777-89B1-74E4A66108B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16921" y="696036"/>
            <a:ext cx="6708202" cy="40073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sp>
        <p:nvSpPr>
          <p:cNvPr id="2441" name="Google Shape;2441;p55"/>
          <p:cNvSpPr txBox="1">
            <a:spLocks noGrp="1"/>
          </p:cNvSpPr>
          <p:nvPr>
            <p:ph type="title"/>
          </p:nvPr>
        </p:nvSpPr>
        <p:spPr>
          <a:xfrm>
            <a:off x="1439898" y="2223300"/>
            <a:ext cx="6264203" cy="696900"/>
          </a:xfrm>
          <a:prstGeom prst="rect">
            <a:avLst/>
          </a:prstGeom>
        </p:spPr>
        <p:txBody>
          <a:bodyPr spcFirstLastPara="1" wrap="square" lIns="91425" tIns="91425" rIns="91425" bIns="91425" anchor="ctr" anchorCtr="0">
            <a:noAutofit/>
          </a:bodyPr>
          <a:lstStyle/>
          <a:p>
            <a:pPr algn="ctr"/>
            <a:r>
              <a:rPr lang="en" dirty="0"/>
              <a:t>Presentation Video</a:t>
            </a:r>
            <a:br>
              <a:rPr lang="en" dirty="0"/>
            </a:br>
            <a:r>
              <a:rPr lang="en" dirty="0"/>
              <a:t>[</a:t>
            </a:r>
            <a:r>
              <a:rPr lang="en" dirty="0">
                <a:hlinkClick r:id="rId3"/>
              </a:rPr>
              <a:t>Video Link</a:t>
            </a:r>
            <a:r>
              <a:rPr lang="en" dirty="0"/>
              <a:t>]</a:t>
            </a:r>
            <a:br>
              <a:rPr lang="en" dirty="0"/>
            </a:br>
            <a:endParaRPr lang="en" dirty="0"/>
          </a:p>
        </p:txBody>
      </p:sp>
    </p:spTree>
    <p:extLst>
      <p:ext uri="{BB962C8B-B14F-4D97-AF65-F5344CB8AC3E}">
        <p14:creationId xmlns:p14="http://schemas.microsoft.com/office/powerpoint/2010/main" val="2622790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497;p58">
            <a:extLst>
              <a:ext uri="{FF2B5EF4-FFF2-40B4-BE49-F238E27FC236}">
                <a16:creationId xmlns:a16="http://schemas.microsoft.com/office/drawing/2014/main" id="{29C0C31B-E7CC-AFE8-4802-36DBF7791749}"/>
              </a:ext>
            </a:extLst>
          </p:cNvPr>
          <p:cNvSpPr txBox="1">
            <a:spLocks/>
          </p:cNvSpPr>
          <p:nvPr/>
        </p:nvSpPr>
        <p:spPr>
          <a:xfrm>
            <a:off x="2375870" y="1948837"/>
            <a:ext cx="4394215" cy="1242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400" b="1">
                <a:solidFill>
                  <a:schemeClr val="tx1"/>
                </a:solidFill>
              </a:rPr>
              <a:t>THANK YOU</a:t>
            </a:r>
          </a:p>
        </p:txBody>
      </p:sp>
    </p:spTree>
    <p:extLst>
      <p:ext uri="{BB962C8B-B14F-4D97-AF65-F5344CB8AC3E}">
        <p14:creationId xmlns:p14="http://schemas.microsoft.com/office/powerpoint/2010/main" val="3148629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41"/>
          <p:cNvSpPr txBox="1">
            <a:spLocks noGrp="1"/>
          </p:cNvSpPr>
          <p:nvPr>
            <p:ph type="title"/>
          </p:nvPr>
        </p:nvSpPr>
        <p:spPr>
          <a:xfrm>
            <a:off x="766675" y="1421850"/>
            <a:ext cx="4616100" cy="2299800"/>
          </a:xfrm>
          <a:prstGeom prst="rect">
            <a:avLst/>
          </a:prstGeom>
        </p:spPr>
        <p:txBody>
          <a:bodyPr spcFirstLastPara="1" wrap="square" lIns="91425" tIns="91425" rIns="91425" bIns="91425" anchor="ctr" anchorCtr="0">
            <a:noAutofit/>
          </a:bodyPr>
          <a:lstStyle/>
          <a:p>
            <a:r>
              <a:rPr lang="en"/>
              <a:t>WHAT IS ADC ?</a:t>
            </a:r>
          </a:p>
        </p:txBody>
      </p:sp>
      <p:grpSp>
        <p:nvGrpSpPr>
          <p:cNvPr id="1096" name="Google Shape;1096;p41"/>
          <p:cNvGrpSpPr/>
          <p:nvPr/>
        </p:nvGrpSpPr>
        <p:grpSpPr>
          <a:xfrm>
            <a:off x="2300427" y="112222"/>
            <a:ext cx="6969336" cy="4919052"/>
            <a:chOff x="2300427" y="112222"/>
            <a:chExt cx="6969336" cy="4919052"/>
          </a:xfrm>
        </p:grpSpPr>
        <p:grpSp>
          <p:nvGrpSpPr>
            <p:cNvPr id="1097" name="Google Shape;1097;p41"/>
            <p:cNvGrpSpPr/>
            <p:nvPr/>
          </p:nvGrpSpPr>
          <p:grpSpPr>
            <a:xfrm rot="-2700000" flipH="1">
              <a:off x="3277565" y="987828"/>
              <a:ext cx="3211454" cy="3167835"/>
              <a:chOff x="2632375" y="3610525"/>
              <a:chExt cx="1063875" cy="1049425"/>
            </a:xfrm>
          </p:grpSpPr>
          <p:sp>
            <p:nvSpPr>
              <p:cNvPr id="1098" name="Google Shape;1098;p41"/>
              <p:cNvSpPr/>
              <p:nvPr/>
            </p:nvSpPr>
            <p:spPr>
              <a:xfrm>
                <a:off x="3678750" y="4093825"/>
                <a:ext cx="17500" cy="129950"/>
              </a:xfrm>
              <a:custGeom>
                <a:avLst/>
                <a:gdLst/>
                <a:ahLst/>
                <a:cxnLst/>
                <a:rect l="l" t="t" r="r" b="b"/>
                <a:pathLst>
                  <a:path w="700" h="5198" fill="none" extrusionOk="0">
                    <a:moveTo>
                      <a:pt x="699" y="0"/>
                    </a:moveTo>
                    <a:cubicBezTo>
                      <a:pt x="699" y="1763"/>
                      <a:pt x="456" y="3496"/>
                      <a:pt x="0" y="5198"/>
                    </a:cubicBezTo>
                  </a:path>
                </a:pathLst>
              </a:custGeom>
              <a:solidFill>
                <a:schemeClr val="dk1"/>
              </a:solidFill>
              <a:ln w="1231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1"/>
              <p:cNvSpPr/>
              <p:nvPr/>
            </p:nvSpPr>
            <p:spPr>
              <a:xfrm>
                <a:off x="2632375" y="3649275"/>
                <a:ext cx="997000" cy="1010675"/>
              </a:xfrm>
              <a:custGeom>
                <a:avLst/>
                <a:gdLst/>
                <a:ahLst/>
                <a:cxnLst/>
                <a:rect l="l" t="t" r="r" b="b"/>
                <a:pathLst>
                  <a:path w="39880" h="40427" fill="none" extrusionOk="0">
                    <a:moveTo>
                      <a:pt x="39880" y="27600"/>
                    </a:moveTo>
                    <a:cubicBezTo>
                      <a:pt x="33193" y="38937"/>
                      <a:pt x="17387" y="40427"/>
                      <a:pt x="8694" y="30548"/>
                    </a:cubicBezTo>
                    <a:cubicBezTo>
                      <a:pt x="0" y="20639"/>
                      <a:pt x="3526" y="5137"/>
                      <a:pt x="15654" y="1"/>
                    </a:cubicBezTo>
                  </a:path>
                </a:pathLst>
              </a:custGeom>
              <a:solidFill>
                <a:schemeClr val="dk1"/>
              </a:solidFill>
              <a:ln w="1231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1"/>
              <p:cNvSpPr/>
              <p:nvPr/>
            </p:nvSpPr>
            <p:spPr>
              <a:xfrm>
                <a:off x="3083000" y="3610525"/>
                <a:ext cx="129950" cy="17500"/>
              </a:xfrm>
              <a:custGeom>
                <a:avLst/>
                <a:gdLst/>
                <a:ahLst/>
                <a:cxnLst/>
                <a:rect l="l" t="t" r="r" b="b"/>
                <a:pathLst>
                  <a:path w="5198" h="700" fill="none" extrusionOk="0">
                    <a:moveTo>
                      <a:pt x="0" y="700"/>
                    </a:moveTo>
                    <a:cubicBezTo>
                      <a:pt x="1702" y="244"/>
                      <a:pt x="3435" y="0"/>
                      <a:pt x="5198" y="0"/>
                    </a:cubicBezTo>
                  </a:path>
                </a:pathLst>
              </a:custGeom>
              <a:solidFill>
                <a:schemeClr val="dk1"/>
              </a:solidFill>
              <a:ln w="1231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1"/>
            <p:cNvGrpSpPr/>
            <p:nvPr/>
          </p:nvGrpSpPr>
          <p:grpSpPr>
            <a:xfrm rot="-2090361">
              <a:off x="2998105" y="798847"/>
              <a:ext cx="3516348" cy="3545802"/>
              <a:chOff x="6711775" y="1299325"/>
              <a:chExt cx="3277015" cy="3304464"/>
            </a:xfrm>
          </p:grpSpPr>
          <p:sp>
            <p:nvSpPr>
              <p:cNvPr id="1102" name="Google Shape;1102;p41"/>
              <p:cNvSpPr/>
              <p:nvPr/>
            </p:nvSpPr>
            <p:spPr>
              <a:xfrm>
                <a:off x="6711775" y="1327877"/>
                <a:ext cx="3277015" cy="3275912"/>
              </a:xfrm>
              <a:custGeom>
                <a:avLst/>
                <a:gdLst/>
                <a:ahLst/>
                <a:cxnLst/>
                <a:rect l="l" t="t" r="r" b="b"/>
                <a:pathLst>
                  <a:path w="92161" h="92130" fill="none" extrusionOk="0">
                    <a:moveTo>
                      <a:pt x="44348" y="0"/>
                    </a:moveTo>
                    <a:cubicBezTo>
                      <a:pt x="62281" y="0"/>
                      <a:pt x="78421" y="10791"/>
                      <a:pt x="85291" y="27356"/>
                    </a:cubicBezTo>
                    <a:cubicBezTo>
                      <a:pt x="92160" y="43922"/>
                      <a:pt x="88361" y="62980"/>
                      <a:pt x="75686" y="75655"/>
                    </a:cubicBezTo>
                    <a:cubicBezTo>
                      <a:pt x="63011" y="88330"/>
                      <a:pt x="43953" y="92129"/>
                      <a:pt x="27387" y="85260"/>
                    </a:cubicBezTo>
                    <a:cubicBezTo>
                      <a:pt x="10821" y="78421"/>
                      <a:pt x="0" y="62250"/>
                      <a:pt x="0" y="44317"/>
                    </a:cubicBez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p:nvPr/>
            </p:nvSpPr>
            <p:spPr>
              <a:xfrm>
                <a:off x="9627695" y="2121819"/>
                <a:ext cx="85800" cy="71222"/>
              </a:xfrm>
              <a:custGeom>
                <a:avLst/>
                <a:gdLst/>
                <a:ahLst/>
                <a:cxnLst/>
                <a:rect l="l" t="t" r="r" b="b"/>
                <a:pathLst>
                  <a:path w="2413" h="2003" extrusionOk="0">
                    <a:moveTo>
                      <a:pt x="1290" y="0"/>
                    </a:moveTo>
                    <a:cubicBezTo>
                      <a:pt x="1112" y="0"/>
                      <a:pt x="930" y="51"/>
                      <a:pt x="760" y="164"/>
                    </a:cubicBezTo>
                    <a:cubicBezTo>
                      <a:pt x="0" y="650"/>
                      <a:pt x="213" y="1805"/>
                      <a:pt x="1094" y="1988"/>
                    </a:cubicBezTo>
                    <a:cubicBezTo>
                      <a:pt x="1151" y="1998"/>
                      <a:pt x="1209" y="2003"/>
                      <a:pt x="1265" y="2003"/>
                    </a:cubicBezTo>
                    <a:cubicBezTo>
                      <a:pt x="1721" y="2003"/>
                      <a:pt x="2141" y="1687"/>
                      <a:pt x="2249" y="1228"/>
                    </a:cubicBezTo>
                    <a:cubicBezTo>
                      <a:pt x="2413" y="551"/>
                      <a:pt x="1878" y="0"/>
                      <a:pt x="1290"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1"/>
              <p:cNvSpPr/>
              <p:nvPr/>
            </p:nvSpPr>
            <p:spPr>
              <a:xfrm>
                <a:off x="8409670" y="1299325"/>
                <a:ext cx="84982" cy="70546"/>
              </a:xfrm>
              <a:custGeom>
                <a:avLst/>
                <a:gdLst/>
                <a:ahLst/>
                <a:cxnLst/>
                <a:rect l="l" t="t" r="r" b="b"/>
                <a:pathLst>
                  <a:path w="2390" h="1984" extrusionOk="0">
                    <a:moveTo>
                      <a:pt x="1275" y="1"/>
                    </a:moveTo>
                    <a:cubicBezTo>
                      <a:pt x="1094" y="1"/>
                      <a:pt x="907" y="51"/>
                      <a:pt x="730" y="165"/>
                    </a:cubicBezTo>
                    <a:cubicBezTo>
                      <a:pt x="0" y="651"/>
                      <a:pt x="213" y="1776"/>
                      <a:pt x="1094" y="1958"/>
                    </a:cubicBezTo>
                    <a:cubicBezTo>
                      <a:pt x="1166" y="1975"/>
                      <a:pt x="1237" y="1983"/>
                      <a:pt x="1308" y="1983"/>
                    </a:cubicBezTo>
                    <a:cubicBezTo>
                      <a:pt x="1747" y="1983"/>
                      <a:pt x="2145" y="1670"/>
                      <a:pt x="2249" y="1198"/>
                    </a:cubicBezTo>
                    <a:cubicBezTo>
                      <a:pt x="2389" y="546"/>
                      <a:pt x="1868" y="1"/>
                      <a:pt x="1275"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1"/>
              <p:cNvSpPr/>
              <p:nvPr/>
            </p:nvSpPr>
            <p:spPr>
              <a:xfrm>
                <a:off x="8374007" y="4442202"/>
                <a:ext cx="86049" cy="70511"/>
              </a:xfrm>
              <a:custGeom>
                <a:avLst/>
                <a:gdLst/>
                <a:ahLst/>
                <a:cxnLst/>
                <a:rect l="l" t="t" r="r" b="b"/>
                <a:pathLst>
                  <a:path w="2420" h="1983" extrusionOk="0">
                    <a:moveTo>
                      <a:pt x="1293" y="0"/>
                    </a:moveTo>
                    <a:cubicBezTo>
                      <a:pt x="1114" y="0"/>
                      <a:pt x="930" y="51"/>
                      <a:pt x="760" y="164"/>
                    </a:cubicBezTo>
                    <a:cubicBezTo>
                      <a:pt x="0" y="651"/>
                      <a:pt x="243" y="1775"/>
                      <a:pt x="1094" y="1958"/>
                    </a:cubicBezTo>
                    <a:cubicBezTo>
                      <a:pt x="1170" y="1974"/>
                      <a:pt x="1245" y="1983"/>
                      <a:pt x="1319" y="1983"/>
                    </a:cubicBezTo>
                    <a:cubicBezTo>
                      <a:pt x="1777" y="1983"/>
                      <a:pt x="2175" y="1669"/>
                      <a:pt x="2280" y="1198"/>
                    </a:cubicBezTo>
                    <a:cubicBezTo>
                      <a:pt x="2420" y="545"/>
                      <a:pt x="1881" y="0"/>
                      <a:pt x="1293"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1"/>
              <p:cNvSpPr/>
              <p:nvPr/>
            </p:nvSpPr>
            <p:spPr>
              <a:xfrm>
                <a:off x="7136035" y="3984554"/>
                <a:ext cx="79755" cy="70511"/>
              </a:xfrm>
              <a:custGeom>
                <a:avLst/>
                <a:gdLst/>
                <a:ahLst/>
                <a:cxnLst/>
                <a:rect l="l" t="t" r="r" b="b"/>
                <a:pathLst>
                  <a:path w="2243" h="1983" extrusionOk="0">
                    <a:moveTo>
                      <a:pt x="1142" y="0"/>
                    </a:moveTo>
                    <a:cubicBezTo>
                      <a:pt x="744" y="0"/>
                      <a:pt x="355" y="224"/>
                      <a:pt x="227" y="725"/>
                    </a:cubicBezTo>
                    <a:cubicBezTo>
                      <a:pt x="1" y="1508"/>
                      <a:pt x="611" y="1982"/>
                      <a:pt x="1209" y="1982"/>
                    </a:cubicBezTo>
                    <a:cubicBezTo>
                      <a:pt x="1655" y="1982"/>
                      <a:pt x="2094" y="1718"/>
                      <a:pt x="2172" y="1120"/>
                    </a:cubicBezTo>
                    <a:cubicBezTo>
                      <a:pt x="2242" y="418"/>
                      <a:pt x="1684" y="0"/>
                      <a:pt x="1142"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7" name="Google Shape;1107;p41"/>
            <p:cNvSpPr/>
            <p:nvPr/>
          </p:nvSpPr>
          <p:spPr>
            <a:xfrm>
              <a:off x="6615621" y="2219307"/>
              <a:ext cx="2654142" cy="611358"/>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8125138" y="2550672"/>
              <a:ext cx="39607" cy="39607"/>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1"/>
            <p:cNvSpPr/>
            <p:nvPr/>
          </p:nvSpPr>
          <p:spPr>
            <a:xfrm>
              <a:off x="7635482" y="1707875"/>
              <a:ext cx="1022922" cy="1022889"/>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1"/>
            <p:cNvSpPr/>
            <p:nvPr/>
          </p:nvSpPr>
          <p:spPr>
            <a:xfrm>
              <a:off x="7949075" y="2021471"/>
              <a:ext cx="347255" cy="347255"/>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326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6371009" y="2406273"/>
              <a:ext cx="327468" cy="328444"/>
            </a:xfrm>
            <a:custGeom>
              <a:avLst/>
              <a:gdLst/>
              <a:ahLst/>
              <a:cxnLst/>
              <a:rect l="l" t="t" r="r" b="b"/>
              <a:pathLst>
                <a:path w="10062" h="10092" extrusionOk="0">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1"/>
            <p:cNvSpPr/>
            <p:nvPr/>
          </p:nvSpPr>
          <p:spPr>
            <a:xfrm>
              <a:off x="6403651" y="2439892"/>
              <a:ext cx="262183" cy="261174"/>
            </a:xfrm>
            <a:custGeom>
              <a:avLst/>
              <a:gdLst/>
              <a:ahLst/>
              <a:cxnLst/>
              <a:rect l="l" t="t" r="r" b="b"/>
              <a:pathLst>
                <a:path w="8056" h="8025" extrusionOk="0">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1"/>
            <p:cNvSpPr/>
            <p:nvPr/>
          </p:nvSpPr>
          <p:spPr>
            <a:xfrm>
              <a:off x="6440263" y="2476504"/>
              <a:ext cx="188956" cy="187980"/>
            </a:xfrm>
            <a:custGeom>
              <a:avLst/>
              <a:gdLst/>
              <a:ahLst/>
              <a:cxnLst/>
              <a:rect l="l" t="t" r="r" b="b"/>
              <a:pathLst>
                <a:path w="5806" h="5776" extrusionOk="0">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1"/>
            <p:cNvSpPr/>
            <p:nvPr/>
          </p:nvSpPr>
          <p:spPr>
            <a:xfrm>
              <a:off x="7136942" y="2523986"/>
              <a:ext cx="582686" cy="91028"/>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41"/>
          <p:cNvGrpSpPr/>
          <p:nvPr/>
        </p:nvGrpSpPr>
        <p:grpSpPr>
          <a:xfrm rot="10800000" flipH="1">
            <a:off x="7154325" y="3924763"/>
            <a:ext cx="474200" cy="1505350"/>
            <a:chOff x="3995775" y="-443725"/>
            <a:chExt cx="474200" cy="1505350"/>
          </a:xfrm>
        </p:grpSpPr>
        <p:sp>
          <p:nvSpPr>
            <p:cNvPr id="1116" name="Google Shape;1116;p41"/>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1"/>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D9E4D-8BD4-236E-E267-2A423BA721FB}"/>
              </a:ext>
            </a:extLst>
          </p:cNvPr>
          <p:cNvSpPr>
            <a:spLocks noGrp="1"/>
          </p:cNvSpPr>
          <p:nvPr>
            <p:ph type="title"/>
          </p:nvPr>
        </p:nvSpPr>
        <p:spPr>
          <a:xfrm>
            <a:off x="1630950" y="189007"/>
            <a:ext cx="5882100" cy="477900"/>
          </a:xfrm>
        </p:spPr>
        <p:txBody>
          <a:bodyPr/>
          <a:lstStyle/>
          <a:p>
            <a:r>
              <a:rPr lang="en-US"/>
              <a:t>ADC</a:t>
            </a:r>
          </a:p>
        </p:txBody>
      </p:sp>
      <p:sp>
        <p:nvSpPr>
          <p:cNvPr id="3" name="Text Placeholder 2">
            <a:extLst>
              <a:ext uri="{FF2B5EF4-FFF2-40B4-BE49-F238E27FC236}">
                <a16:creationId xmlns:a16="http://schemas.microsoft.com/office/drawing/2014/main" id="{46EA78F9-E4F7-FDE2-79D5-FB5048E83B06}"/>
              </a:ext>
            </a:extLst>
          </p:cNvPr>
          <p:cNvSpPr>
            <a:spLocks noGrp="1"/>
          </p:cNvSpPr>
          <p:nvPr>
            <p:ph type="body" idx="1"/>
          </p:nvPr>
        </p:nvSpPr>
        <p:spPr>
          <a:xfrm>
            <a:off x="980659" y="948019"/>
            <a:ext cx="6871921" cy="2967589"/>
          </a:xfrm>
        </p:spPr>
        <p:txBody>
          <a:bodyPr spcFirstLastPara="1" wrap="square" lIns="91425" tIns="91425" rIns="91425" bIns="91425" anchor="t" anchorCtr="0">
            <a:noAutofit/>
          </a:bodyPr>
          <a:lstStyle/>
          <a:p>
            <a:pPr algn="just">
              <a:buFont typeface="Wingdings"/>
              <a:buChar char="Ø"/>
            </a:pPr>
            <a:r>
              <a:rPr lang="en-US" sz="1800"/>
              <a:t>We use an ADC to convert an ANALOG signal(such as Microphone collecting sound) to DIGITAL signal.</a:t>
            </a:r>
          </a:p>
          <a:p>
            <a:pPr algn="just">
              <a:buFont typeface="Wingdings"/>
              <a:buChar char="Ø"/>
            </a:pPr>
            <a:r>
              <a:rPr lang="en-US" sz="1800"/>
              <a:t>Full form of ADC is "ANALOG-TO-DIGITAL CONVERTER".</a:t>
            </a:r>
          </a:p>
          <a:p>
            <a:pPr algn="just">
              <a:buFont typeface="Wingdings"/>
              <a:buChar char="Ø"/>
            </a:pPr>
            <a:endParaRPr lang="en-US" sz="1800"/>
          </a:p>
          <a:p>
            <a:pPr marL="139700" indent="0" algn="just">
              <a:buNone/>
            </a:pPr>
            <a:r>
              <a:rPr lang="en-US" sz="1800" b="1" u="sng"/>
              <a:t>Application of ADC: -</a:t>
            </a:r>
            <a:endParaRPr lang="en-US" sz="1800" u="sng"/>
          </a:p>
          <a:p>
            <a:pPr algn="just">
              <a:buFont typeface="Wingdings"/>
              <a:buChar char="Ø"/>
            </a:pPr>
            <a:r>
              <a:rPr lang="en-US" sz="1800"/>
              <a:t>Used together with the transducer.</a:t>
            </a:r>
            <a:endParaRPr lang="en-US"/>
          </a:p>
          <a:p>
            <a:pPr algn="just">
              <a:buFont typeface="Wingdings"/>
              <a:buChar char="Ø"/>
            </a:pPr>
            <a:r>
              <a:rPr lang="en-US" sz="1800"/>
              <a:t>Used in computer to convert the analog signal to digital signal.</a:t>
            </a:r>
            <a:endParaRPr lang="en-US"/>
          </a:p>
          <a:p>
            <a:pPr algn="just">
              <a:buFont typeface="Wingdings"/>
              <a:buChar char="Ø"/>
            </a:pPr>
            <a:r>
              <a:rPr lang="en-US" sz="1800"/>
              <a:t>Used in cell phones.</a:t>
            </a:r>
            <a:endParaRPr lang="en-US"/>
          </a:p>
          <a:p>
            <a:pPr algn="just">
              <a:buFont typeface="Wingdings"/>
              <a:buChar char="Ø"/>
            </a:pPr>
            <a:r>
              <a:rPr lang="en-US" sz="1800"/>
              <a:t>Used in microcontrollers.</a:t>
            </a:r>
            <a:endParaRPr lang="en-US"/>
          </a:p>
          <a:p>
            <a:pPr algn="just">
              <a:buFont typeface="Wingdings"/>
              <a:buChar char="Ø"/>
            </a:pPr>
            <a:r>
              <a:rPr lang="en-US" sz="1800"/>
              <a:t>Used in digital signal processing.</a:t>
            </a:r>
            <a:endParaRPr lang="en-US"/>
          </a:p>
          <a:p>
            <a:pPr algn="just">
              <a:buFont typeface="Wingdings"/>
              <a:buChar char="Ø"/>
            </a:pPr>
            <a:r>
              <a:rPr lang="en-US" sz="1800"/>
              <a:t>Used in digital storage oscilloscopes.</a:t>
            </a:r>
            <a:endParaRPr lang="en-US"/>
          </a:p>
          <a:p>
            <a:pPr algn="just">
              <a:buFont typeface="Wingdings"/>
              <a:buChar char="Ø"/>
            </a:pPr>
            <a:r>
              <a:rPr lang="en-US" sz="1800"/>
              <a:t>Used in scientific instruments.</a:t>
            </a:r>
            <a:endParaRPr lang="en-US"/>
          </a:p>
          <a:p>
            <a:pPr algn="just">
              <a:buFont typeface="Wingdings"/>
              <a:buChar char="Ø"/>
            </a:pPr>
            <a:r>
              <a:rPr lang="en-US" sz="1800"/>
              <a:t>Used in music reproduction technology. </a:t>
            </a:r>
            <a:endParaRPr lang="en-US"/>
          </a:p>
          <a:p>
            <a:pPr algn="just">
              <a:buFont typeface="Wingdings"/>
              <a:buChar char="Ø"/>
            </a:pPr>
            <a:endParaRPr lang="en-US" sz="1800"/>
          </a:p>
        </p:txBody>
      </p:sp>
    </p:spTree>
    <p:extLst>
      <p:ext uri="{BB962C8B-B14F-4D97-AF65-F5344CB8AC3E}">
        <p14:creationId xmlns:p14="http://schemas.microsoft.com/office/powerpoint/2010/main" val="4151507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DF427-0334-2228-83CB-1DBC807B5BB2}"/>
              </a:ext>
            </a:extLst>
          </p:cNvPr>
          <p:cNvSpPr>
            <a:spLocks noGrp="1"/>
          </p:cNvSpPr>
          <p:nvPr>
            <p:ph type="title"/>
          </p:nvPr>
        </p:nvSpPr>
        <p:spPr/>
        <p:txBody>
          <a:bodyPr/>
          <a:lstStyle/>
          <a:p>
            <a:r>
              <a:rPr lang="en-US"/>
              <a:t>Block Diagram of  ADC</a:t>
            </a:r>
          </a:p>
        </p:txBody>
      </p:sp>
      <p:pic>
        <p:nvPicPr>
          <p:cNvPr id="4" name="Picture 4">
            <a:extLst>
              <a:ext uri="{FF2B5EF4-FFF2-40B4-BE49-F238E27FC236}">
                <a16:creationId xmlns:a16="http://schemas.microsoft.com/office/drawing/2014/main" id="{ED719AE7-8938-7C3A-DF17-4A6F11293953}"/>
              </a:ext>
            </a:extLst>
          </p:cNvPr>
          <p:cNvPicPr>
            <a:picLocks noChangeAspect="1"/>
          </p:cNvPicPr>
          <p:nvPr/>
        </p:nvPicPr>
        <p:blipFill>
          <a:blip r:embed="rId2"/>
          <a:stretch>
            <a:fillRect/>
          </a:stretch>
        </p:blipFill>
        <p:spPr>
          <a:xfrm>
            <a:off x="277957" y="1313481"/>
            <a:ext cx="4847359" cy="1763196"/>
          </a:xfrm>
          <a:prstGeom prst="rect">
            <a:avLst/>
          </a:prstGeom>
        </p:spPr>
      </p:pic>
      <p:pic>
        <p:nvPicPr>
          <p:cNvPr id="5" name="Picture 5">
            <a:extLst>
              <a:ext uri="{FF2B5EF4-FFF2-40B4-BE49-F238E27FC236}">
                <a16:creationId xmlns:a16="http://schemas.microsoft.com/office/drawing/2014/main" id="{FBC93715-509C-41FA-2144-CDDAD377F744}"/>
              </a:ext>
            </a:extLst>
          </p:cNvPr>
          <p:cNvPicPr>
            <a:picLocks noChangeAspect="1"/>
          </p:cNvPicPr>
          <p:nvPr/>
        </p:nvPicPr>
        <p:blipFill>
          <a:blip r:embed="rId3"/>
          <a:stretch>
            <a:fillRect/>
          </a:stretch>
        </p:blipFill>
        <p:spPr>
          <a:xfrm>
            <a:off x="4570702" y="3056448"/>
            <a:ext cx="4633046" cy="2063451"/>
          </a:xfrm>
          <a:prstGeom prst="rect">
            <a:avLst/>
          </a:prstGeom>
        </p:spPr>
      </p:pic>
    </p:spTree>
    <p:extLst>
      <p:ext uri="{BB962C8B-B14F-4D97-AF65-F5344CB8AC3E}">
        <p14:creationId xmlns:p14="http://schemas.microsoft.com/office/powerpoint/2010/main" val="3229630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296C-3599-5A1C-D7CF-ABA821C3A99C}"/>
              </a:ext>
            </a:extLst>
          </p:cNvPr>
          <p:cNvSpPr>
            <a:spLocks noGrp="1"/>
          </p:cNvSpPr>
          <p:nvPr>
            <p:ph type="title"/>
          </p:nvPr>
        </p:nvSpPr>
        <p:spPr/>
        <p:txBody>
          <a:bodyPr/>
          <a:lstStyle/>
          <a:p>
            <a:r>
              <a:rPr lang="en-US"/>
              <a:t>Types of ADC</a:t>
            </a:r>
          </a:p>
        </p:txBody>
      </p:sp>
      <p:sp>
        <p:nvSpPr>
          <p:cNvPr id="3" name="Text Placeholder 2">
            <a:extLst>
              <a:ext uri="{FF2B5EF4-FFF2-40B4-BE49-F238E27FC236}">
                <a16:creationId xmlns:a16="http://schemas.microsoft.com/office/drawing/2014/main" id="{E00FE35C-0DC2-08DE-94B9-323C82837494}"/>
              </a:ext>
            </a:extLst>
          </p:cNvPr>
          <p:cNvSpPr>
            <a:spLocks noGrp="1"/>
          </p:cNvSpPr>
          <p:nvPr>
            <p:ph type="body" idx="1"/>
          </p:nvPr>
        </p:nvSpPr>
        <p:spPr>
          <a:xfrm>
            <a:off x="1630090" y="1681875"/>
            <a:ext cx="6131571" cy="2727300"/>
          </a:xfrm>
        </p:spPr>
        <p:txBody>
          <a:bodyPr spcFirstLastPara="1" wrap="square" lIns="91425" tIns="91425" rIns="91425" bIns="91425" anchor="t" anchorCtr="0">
            <a:noAutofit/>
          </a:bodyPr>
          <a:lstStyle/>
          <a:p>
            <a:pPr marL="139700" indent="0">
              <a:buNone/>
            </a:pPr>
            <a:r>
              <a:rPr lang="en-US" sz="2800"/>
              <a:t>Few Types of ADC</a:t>
            </a:r>
          </a:p>
          <a:p>
            <a:pPr marL="482600" indent="-342900">
              <a:buAutoNum type="arabicPeriod"/>
            </a:pPr>
            <a:r>
              <a:rPr lang="en-US" sz="2800"/>
              <a:t>Flash-Type</a:t>
            </a:r>
          </a:p>
          <a:p>
            <a:pPr marL="482600" indent="-342900">
              <a:buAutoNum type="arabicPeriod"/>
            </a:pPr>
            <a:r>
              <a:rPr lang="en-US" sz="2800"/>
              <a:t>Counter-Type</a:t>
            </a:r>
          </a:p>
          <a:p>
            <a:pPr marL="482600" indent="-342900">
              <a:buAutoNum type="arabicPeriod"/>
            </a:pPr>
            <a:r>
              <a:rPr lang="en-US" sz="2800"/>
              <a:t>Successive approximation</a:t>
            </a:r>
          </a:p>
          <a:p>
            <a:pPr marL="482600" indent="-342900">
              <a:buAutoNum type="arabicPeriod"/>
            </a:pPr>
            <a:r>
              <a:rPr lang="en-US" sz="2800"/>
              <a:t>Dual-Slope</a:t>
            </a:r>
          </a:p>
          <a:p>
            <a:pPr marL="482600" indent="-342900">
              <a:buAutoNum type="arabicPeriod"/>
            </a:pPr>
            <a:r>
              <a:rPr lang="en-US" sz="2800"/>
              <a:t>Single-Slope</a:t>
            </a:r>
          </a:p>
        </p:txBody>
      </p:sp>
    </p:spTree>
    <p:extLst>
      <p:ext uri="{BB962C8B-B14F-4D97-AF65-F5344CB8AC3E}">
        <p14:creationId xmlns:p14="http://schemas.microsoft.com/office/powerpoint/2010/main" val="3118384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F12E-4AFB-BC1A-51E6-CD14C5B285EA}"/>
              </a:ext>
            </a:extLst>
          </p:cNvPr>
          <p:cNvSpPr>
            <a:spLocks noGrp="1"/>
          </p:cNvSpPr>
          <p:nvPr>
            <p:ph type="title"/>
          </p:nvPr>
        </p:nvSpPr>
        <p:spPr/>
        <p:txBody>
          <a:bodyPr/>
          <a:lstStyle/>
          <a:p>
            <a:r>
              <a:rPr lang="en-US"/>
              <a:t>RESOLUTION</a:t>
            </a:r>
          </a:p>
        </p:txBody>
      </p:sp>
      <p:sp>
        <p:nvSpPr>
          <p:cNvPr id="3" name="Text Placeholder 2">
            <a:extLst>
              <a:ext uri="{FF2B5EF4-FFF2-40B4-BE49-F238E27FC236}">
                <a16:creationId xmlns:a16="http://schemas.microsoft.com/office/drawing/2014/main" id="{01D015FC-0D8D-327A-C89F-740BCC424872}"/>
              </a:ext>
            </a:extLst>
          </p:cNvPr>
          <p:cNvSpPr>
            <a:spLocks noGrp="1"/>
          </p:cNvSpPr>
          <p:nvPr>
            <p:ph type="body" idx="1"/>
          </p:nvPr>
        </p:nvSpPr>
        <p:spPr>
          <a:xfrm>
            <a:off x="1909345" y="1402619"/>
            <a:ext cx="4611900" cy="2727300"/>
          </a:xfrm>
        </p:spPr>
        <p:txBody>
          <a:bodyPr spcFirstLastPara="1" wrap="square" lIns="91425" tIns="91425" rIns="91425" bIns="91425" anchor="t" anchorCtr="0">
            <a:noAutofit/>
          </a:bodyPr>
          <a:lstStyle/>
          <a:p>
            <a:pPr marL="482600" indent="-342900">
              <a:buAutoNum type="arabicPeriod"/>
            </a:pPr>
            <a:r>
              <a:rPr lang="en-US"/>
              <a:t>The LSB of the ADC gives the Resolution as</a:t>
            </a:r>
          </a:p>
          <a:p>
            <a:pPr marL="482600" indent="-342900">
              <a:buAutoNum type="arabicPeriod"/>
            </a:pPr>
            <a:endParaRPr lang="en-US"/>
          </a:p>
          <a:p>
            <a:pPr marL="482600" indent="-342900">
              <a:buAutoNum type="arabicPeriod"/>
            </a:pPr>
            <a:endParaRPr lang="en-US"/>
          </a:p>
          <a:p>
            <a:pPr marL="482600" indent="-342900">
              <a:buAutoNum type="arabicPeriod"/>
            </a:pPr>
            <a:endParaRPr lang="en-US"/>
          </a:p>
          <a:p>
            <a:pPr marL="139700" indent="0">
              <a:buNone/>
            </a:pPr>
            <a:r>
              <a:rPr lang="en-US"/>
              <a:t>Example: -</a:t>
            </a:r>
          </a:p>
          <a:p>
            <a:pPr marL="139700" indent="0">
              <a:buNone/>
            </a:pPr>
            <a:r>
              <a:rPr lang="en-US"/>
              <a:t>For a linear 6-bit ADC with 1V full-scale</a:t>
            </a:r>
          </a:p>
          <a:p>
            <a:pPr marL="139700" indent="0">
              <a:buNone/>
            </a:pPr>
            <a:r>
              <a:rPr lang="en-US"/>
              <a:t>Resolution is = ½^6 = 0.0156</a:t>
            </a:r>
          </a:p>
          <a:p>
            <a:pPr marL="482600" indent="-342900">
              <a:buAutoNum type="arabicPeriod"/>
            </a:pPr>
            <a:endParaRPr lang="en-US"/>
          </a:p>
        </p:txBody>
      </p:sp>
      <p:pic>
        <p:nvPicPr>
          <p:cNvPr id="4" name="Picture 4">
            <a:extLst>
              <a:ext uri="{FF2B5EF4-FFF2-40B4-BE49-F238E27FC236}">
                <a16:creationId xmlns:a16="http://schemas.microsoft.com/office/drawing/2014/main" id="{4D774B35-A71D-4E55-1FB1-3ADDCF436B5C}"/>
              </a:ext>
            </a:extLst>
          </p:cNvPr>
          <p:cNvPicPr>
            <a:picLocks noChangeAspect="1"/>
          </p:cNvPicPr>
          <p:nvPr/>
        </p:nvPicPr>
        <p:blipFill>
          <a:blip r:embed="rId2"/>
          <a:stretch>
            <a:fillRect/>
          </a:stretch>
        </p:blipFill>
        <p:spPr>
          <a:xfrm>
            <a:off x="3200400" y="1863747"/>
            <a:ext cx="2743200" cy="441858"/>
          </a:xfrm>
          <a:prstGeom prst="rect">
            <a:avLst/>
          </a:prstGeom>
        </p:spPr>
      </p:pic>
    </p:spTree>
    <p:extLst>
      <p:ext uri="{BB962C8B-B14F-4D97-AF65-F5344CB8AC3E}">
        <p14:creationId xmlns:p14="http://schemas.microsoft.com/office/powerpoint/2010/main" val="1402295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38"/>
          <p:cNvSpPr txBox="1">
            <a:spLocks noGrp="1"/>
          </p:cNvSpPr>
          <p:nvPr>
            <p:ph type="title"/>
          </p:nvPr>
        </p:nvSpPr>
        <p:spPr>
          <a:xfrm>
            <a:off x="1843481" y="3130004"/>
            <a:ext cx="5457036" cy="616800"/>
          </a:xfrm>
          <a:prstGeom prst="rect">
            <a:avLst/>
          </a:prstGeom>
        </p:spPr>
        <p:txBody>
          <a:bodyPr spcFirstLastPara="1" wrap="square" lIns="91425" tIns="91425" rIns="91425" bIns="91425" anchor="ctr" anchorCtr="0">
            <a:noAutofit/>
          </a:bodyPr>
          <a:lstStyle/>
          <a:p>
            <a:r>
              <a:rPr lang="en"/>
              <a:t>SINGLE  SLOPE ADC</a:t>
            </a:r>
          </a:p>
        </p:txBody>
      </p:sp>
      <p:sp>
        <p:nvSpPr>
          <p:cNvPr id="1008" name="Google Shape;1008;p38"/>
          <p:cNvSpPr txBox="1">
            <a:spLocks noGrp="1"/>
          </p:cNvSpPr>
          <p:nvPr>
            <p:ph type="title" idx="2"/>
          </p:nvPr>
        </p:nvSpPr>
        <p:spPr>
          <a:xfrm>
            <a:off x="3995121" y="1227576"/>
            <a:ext cx="1157400" cy="11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009" name="Google Shape;1009;p38"/>
          <p:cNvSpPr txBox="1">
            <a:spLocks noGrp="1"/>
          </p:cNvSpPr>
          <p:nvPr>
            <p:ph type="subTitle" idx="1"/>
          </p:nvPr>
        </p:nvSpPr>
        <p:spPr>
          <a:xfrm>
            <a:off x="2509200" y="3652872"/>
            <a:ext cx="412560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cxnSp>
        <p:nvCxnSpPr>
          <p:cNvPr id="1010" name="Google Shape;1010;p38"/>
          <p:cNvCxnSpPr/>
          <p:nvPr/>
        </p:nvCxnSpPr>
        <p:spPr>
          <a:xfrm>
            <a:off x="3443700" y="4310199"/>
            <a:ext cx="2256600" cy="0"/>
          </a:xfrm>
          <a:prstGeom prst="straightConnector1">
            <a:avLst/>
          </a:prstGeom>
          <a:noFill/>
          <a:ln w="28575" cap="flat" cmpd="sng">
            <a:solidFill>
              <a:schemeClr val="accent2"/>
            </a:solidFill>
            <a:prstDash val="solid"/>
            <a:round/>
            <a:headEnd type="oval" w="med" len="med"/>
            <a:tailEnd type="oval" w="med" len="med"/>
          </a:ln>
        </p:spPr>
      </p:cxnSp>
      <p:grpSp>
        <p:nvGrpSpPr>
          <p:cNvPr id="1011" name="Google Shape;1011;p38"/>
          <p:cNvGrpSpPr/>
          <p:nvPr/>
        </p:nvGrpSpPr>
        <p:grpSpPr>
          <a:xfrm>
            <a:off x="3518490" y="1380273"/>
            <a:ext cx="289868" cy="852000"/>
            <a:chOff x="456616" y="2161476"/>
            <a:chExt cx="289868" cy="852000"/>
          </a:xfrm>
        </p:grpSpPr>
        <p:sp>
          <p:nvSpPr>
            <p:cNvPr id="1012" name="Google Shape;1012;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38"/>
          <p:cNvGrpSpPr/>
          <p:nvPr/>
        </p:nvGrpSpPr>
        <p:grpSpPr>
          <a:xfrm>
            <a:off x="5325572" y="1380273"/>
            <a:ext cx="289868" cy="852000"/>
            <a:chOff x="456616" y="2161476"/>
            <a:chExt cx="289868" cy="852000"/>
          </a:xfrm>
        </p:grpSpPr>
        <p:sp>
          <p:nvSpPr>
            <p:cNvPr id="1018" name="Google Shape;1018;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38"/>
          <p:cNvGrpSpPr/>
          <p:nvPr/>
        </p:nvGrpSpPr>
        <p:grpSpPr>
          <a:xfrm rot="5400000">
            <a:off x="4427066" y="498842"/>
            <a:ext cx="289868" cy="852000"/>
            <a:chOff x="456616" y="2161476"/>
            <a:chExt cx="289868" cy="852000"/>
          </a:xfrm>
        </p:grpSpPr>
        <p:sp>
          <p:nvSpPr>
            <p:cNvPr id="1024" name="Google Shape;1024;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38"/>
          <p:cNvGrpSpPr/>
          <p:nvPr/>
        </p:nvGrpSpPr>
        <p:grpSpPr>
          <a:xfrm rot="5400000">
            <a:off x="4427066" y="2261724"/>
            <a:ext cx="289868" cy="852000"/>
            <a:chOff x="456616" y="2161476"/>
            <a:chExt cx="289868" cy="852000"/>
          </a:xfrm>
        </p:grpSpPr>
        <p:sp>
          <p:nvSpPr>
            <p:cNvPr id="1030" name="Google Shape;1030;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Electronic Circuit Style CV by Slidesgo">
  <a:themeElements>
    <a:clrScheme name="Simple Light">
      <a:dk1>
        <a:srgbClr val="FFFFFF"/>
      </a:dk1>
      <a:lt1>
        <a:srgbClr val="040E41"/>
      </a:lt1>
      <a:dk2>
        <a:srgbClr val="EFEFEF"/>
      </a:dk2>
      <a:lt2>
        <a:srgbClr val="303B72"/>
      </a:lt2>
      <a:accent1>
        <a:srgbClr val="F5DE34"/>
      </a:accent1>
      <a:accent2>
        <a:srgbClr val="0152B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66954471CF6E4B92D942EA5A5E5B33" ma:contentTypeVersion="13" ma:contentTypeDescription="Create a new document." ma:contentTypeScope="" ma:versionID="0c0f82f5f753078db7d9735384a914d3">
  <xsd:schema xmlns:xsd="http://www.w3.org/2001/XMLSchema" xmlns:xs="http://www.w3.org/2001/XMLSchema" xmlns:p="http://schemas.microsoft.com/office/2006/metadata/properties" xmlns:ns3="dbdb81f7-2227-4c73-b16a-24b7a7702482" xmlns:ns4="ae7007f0-7324-48c8-804c-dce53b0f277f" targetNamespace="http://schemas.microsoft.com/office/2006/metadata/properties" ma:root="true" ma:fieldsID="df8082aea97fb0fb1bee2b4934a25093" ns3:_="" ns4:_="">
    <xsd:import namespace="dbdb81f7-2227-4c73-b16a-24b7a7702482"/>
    <xsd:import namespace="ae7007f0-7324-48c8-804c-dce53b0f277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db81f7-2227-4c73-b16a-24b7a77024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e7007f0-7324-48c8-804c-dce53b0f277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2B65CCA-21EB-42DA-B5B9-7C4E683429C1}">
  <ds:schemaRefs>
    <ds:schemaRef ds:uri="ae7007f0-7324-48c8-804c-dce53b0f277f"/>
    <ds:schemaRef ds:uri="dbdb81f7-2227-4c73-b16a-24b7a77024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3F18035-BBFE-48FC-B891-DA1BCD99FA60}">
  <ds:schemaRefs>
    <ds:schemaRef ds:uri="http://schemas.microsoft.com/sharepoint/v3/contenttype/forms"/>
  </ds:schemaRefs>
</ds:datastoreItem>
</file>

<file path=customXml/itemProps3.xml><?xml version="1.0" encoding="utf-8"?>
<ds:datastoreItem xmlns:ds="http://schemas.openxmlformats.org/officeDocument/2006/customXml" ds:itemID="{5E7030AF-2737-4B18-AC1A-C71E1BE3CD5E}">
  <ds:schemaRefs>
    <ds:schemaRef ds:uri="http://purl.org/dc/terms/"/>
    <ds:schemaRef ds:uri="ae7007f0-7324-48c8-804c-dce53b0f277f"/>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schemas.microsoft.com/office/infopath/2007/PartnerControls"/>
    <ds:schemaRef ds:uri="dbdb81f7-2227-4c73-b16a-24b7a770248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1610</Words>
  <Application>Microsoft Office PowerPoint</Application>
  <PresentationFormat>On-screen Show (16:9)</PresentationFormat>
  <Paragraphs>193</Paragraphs>
  <Slides>35</Slides>
  <Notes>11</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Source Sans Pro</vt:lpstr>
      <vt:lpstr>Open Sans</vt:lpstr>
      <vt:lpstr>Arial</vt:lpstr>
      <vt:lpstr>Bebas Neue</vt:lpstr>
      <vt:lpstr>Wingdings</vt:lpstr>
      <vt:lpstr>Calibri</vt:lpstr>
      <vt:lpstr>Wingdings,Sans-Serif</vt:lpstr>
      <vt:lpstr>Lato</vt:lpstr>
      <vt:lpstr>Montserrat</vt:lpstr>
      <vt:lpstr>inherit</vt:lpstr>
      <vt:lpstr>Electronic Circuit Style CV by Slidesgo</vt:lpstr>
      <vt:lpstr>INTRODUCTION TO ELECTRICAL ENGINEERING</vt:lpstr>
      <vt:lpstr>TEAM</vt:lpstr>
      <vt:lpstr>QUESTION</vt:lpstr>
      <vt:lpstr>WHAT IS ADC ?</vt:lpstr>
      <vt:lpstr>ADC</vt:lpstr>
      <vt:lpstr>Block Diagram of  ADC</vt:lpstr>
      <vt:lpstr>Types of ADC</vt:lpstr>
      <vt:lpstr>RESOLUTION</vt:lpstr>
      <vt:lpstr>SINGLE  SLOPE ADC</vt:lpstr>
      <vt:lpstr>SINGLE-SLOPE</vt:lpstr>
      <vt:lpstr>Components in a Single Slope ADC</vt:lpstr>
      <vt:lpstr>Explanation</vt:lpstr>
      <vt:lpstr>Counter and control logic</vt:lpstr>
      <vt:lpstr>Working principle </vt:lpstr>
      <vt:lpstr>PowerPoint Presentation</vt:lpstr>
      <vt:lpstr>PowerPoint Presentation</vt:lpstr>
      <vt:lpstr>CIRCUIT DIAGRAM </vt:lpstr>
      <vt:lpstr>Graphical Representation</vt:lpstr>
      <vt:lpstr>FALSTAD CIRCUIT [LINK]</vt:lpstr>
      <vt:lpstr>PowerPoint Presentation</vt:lpstr>
      <vt:lpstr>Effect  of R and C values on const input Voltage </vt:lpstr>
      <vt:lpstr>Resistance</vt:lpstr>
      <vt:lpstr>Difference b/w Resistance and Capacitance</vt:lpstr>
      <vt:lpstr>Effect  of R and C values on const input Voltage </vt:lpstr>
      <vt:lpstr>Graph</vt:lpstr>
      <vt:lpstr>DUAL SLOPE ADC</vt:lpstr>
      <vt:lpstr>DUAL-SLOPE</vt:lpstr>
      <vt:lpstr>Parts of dual slope ADC</vt:lpstr>
      <vt:lpstr>Working principle </vt:lpstr>
      <vt:lpstr>PowerPoint Presentation</vt:lpstr>
      <vt:lpstr>Advantages and disadvantages of dual slope ADC</vt:lpstr>
      <vt:lpstr>CIRCUIT DIAGRAM </vt:lpstr>
      <vt:lpstr>FALSTAD CIRCUIT [LINK]</vt:lpstr>
      <vt:lpstr>Presentation Video [Video Link]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CIRCUIT STYLE</dc:title>
  <dc:creator>user</dc:creator>
  <cp:lastModifiedBy>Vikhyat Bansal - [CB.EN.U4AIE21076]</cp:lastModifiedBy>
  <cp:revision>2</cp:revision>
  <dcterms:modified xsi:type="dcterms:W3CDTF">2022-07-24T17:41:46Z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0x0101001066954471CF6E4B92D942EA5A5E5B33</vt:lpwstr>
  </property>
</Properties>
</file>